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2023/10/6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6494" y="1185072"/>
            <a:ext cx="32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ＭＳ 明朝" panose="02020609040205080304" pitchFamily="17" charset="-128"/>
                <a:ea typeface="ＭＳ 明朝" panose="02020609040205080304" pitchFamily="17" charset="-128"/>
              </a:rPr>
              <a:t>千葉県成田市長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86944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80848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53138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92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94717" y="155865"/>
            <a:ext cx="180328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別記様式第１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3E938704-98C9-4492-83BE-9C04106E2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33832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</a:tbl>
          </a:graphicData>
        </a:graphic>
      </p:graphicFrame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A3ABF73-9FF2-442F-9389-8E8AB9CDE5F1}"/>
              </a:ext>
            </a:extLst>
          </p:cNvPr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DD182E8-5C35-44BE-9A3C-2A9F2C2E1AA0}"/>
              </a:ext>
            </a:extLst>
          </p:cNvPr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39C93E1-4F11-4F26-A742-80084875BD29}"/>
              </a:ext>
            </a:extLst>
          </p:cNvPr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93</Words>
  <PresentationFormat>A4 210 x 297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