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554DC-6F9E-4ABC-9A79-6F24AE6475CE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0D6D8-323D-493D-A836-ECAC47A647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3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38" y="513725"/>
            <a:ext cx="707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494" y="1185072"/>
            <a:ext cx="32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ＭＳ 明朝" panose="02020609040205080304" pitchFamily="17" charset="-128"/>
                <a:ea typeface="ＭＳ 明朝" panose="02020609040205080304" pitchFamily="17" charset="-128"/>
              </a:rPr>
              <a:t>千葉県成田市長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59013"/>
              </p:ext>
            </p:extLst>
          </p:nvPr>
        </p:nvGraphicFramePr>
        <p:xfrm>
          <a:off x="323645" y="1885397"/>
          <a:ext cx="598571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675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70104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2164" y="3599572"/>
            <a:ext cx="9229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0645" y="156861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812775"/>
              </p:ext>
            </p:extLst>
          </p:nvPr>
        </p:nvGraphicFramePr>
        <p:xfrm>
          <a:off x="300645" y="5086485"/>
          <a:ext cx="597823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25097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53138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支援機関の住所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29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00645" y="4787590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52708" y="844547"/>
            <a:ext cx="2041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94717" y="155865"/>
            <a:ext cx="180328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別記様式第１</a:t>
            </a:r>
            <a:r>
              <a:rPr kumimoji="1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endParaRPr kumimoji="1"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3E938704-98C9-4492-83BE-9C04106E2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5872"/>
              </p:ext>
            </p:extLst>
          </p:nvPr>
        </p:nvGraphicFramePr>
        <p:xfrm>
          <a:off x="300645" y="4265973"/>
          <a:ext cx="5988395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5007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3832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A3ABF73-9FF2-442F-9389-8E8AB9CDE5F1}"/>
              </a:ext>
            </a:extLst>
          </p:cNvPr>
          <p:cNvSpPr txBox="1"/>
          <p:nvPr/>
        </p:nvSpPr>
        <p:spPr>
          <a:xfrm>
            <a:off x="300645" y="3949664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（公的な支援機関の職員記載）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DD182E8-5C35-44BE-9A3C-2A9F2C2E1AA0}"/>
              </a:ext>
            </a:extLst>
          </p:cNvPr>
          <p:cNvSpPr/>
          <p:nvPr/>
        </p:nvSpPr>
        <p:spPr>
          <a:xfrm>
            <a:off x="7523488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9C93E1-4F11-4F26-A742-80084875BD29}"/>
              </a:ext>
            </a:extLst>
          </p:cNvPr>
          <p:cNvSpPr txBox="1"/>
          <p:nvPr/>
        </p:nvSpPr>
        <p:spPr>
          <a:xfrm>
            <a:off x="7685488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</p:spTree>
    <p:extLst>
      <p:ext uri="{BB962C8B-B14F-4D97-AF65-F5344CB8AC3E}">
        <p14:creationId xmlns:p14="http://schemas.microsoft.com/office/powerpoint/2010/main" val="22647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93</Words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