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6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presProps.xml" Type="http://schemas.openxmlformats.org/officeDocument/2006/relationships/presProps"/><Relationship Id="rId4" Target="viewProps.xml" Type="http://schemas.openxmlformats.org/officeDocument/2006/relationships/viewProps"/><Relationship Id="rId5" Target="theme/theme1.xml" Type="http://schemas.openxmlformats.org/officeDocument/2006/relationships/theme"/><Relationship Id="rId6" Target="tableStyles.xml" Type="http://schemas.openxmlformats.org/officeDocument/2006/relationships/tableStyles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6D31EA-C2C1-4DD3-A133-D7CA4BE0E9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C25FF40-FF05-4A82-8A8D-F57BF508BF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D11304-DE82-4A60-A0B2-754A60F0C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78EE6-9400-446D-A5D1-838A2CAABAFF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FFA495-7E21-4153-8460-A4F2B1275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7779FB8-553C-46DE-B426-C6C1C0079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C9AE0-EA5D-4A8D-A66A-86B35F4F9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0092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D07E1C-1B78-445C-8846-6414D8FC3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106426A-BB8F-4EF8-9A67-4BE57B93B6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FF750-7395-44D3-A007-4B5C69E21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78EE6-9400-446D-A5D1-838A2CAABAFF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F96986-5CE3-4C7F-85CE-2D28E3D7B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1BDEB5-F9C8-40A9-BEB6-8159E2001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C9AE0-EA5D-4A8D-A66A-86B35F4F9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2785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7757924-4B22-431E-8E5C-39A1CBBA7C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CF4DF0D-7A8C-4EB9-8485-EA5D0E65CF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F4ED308-CFCF-4750-B768-95A2B9423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78EE6-9400-446D-A5D1-838A2CAABAFF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92CFAC-F3C5-49D3-8EEF-E11E7E2CE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D7DB1C-D3F3-4DA4-926A-87C919294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C9AE0-EA5D-4A8D-A66A-86B35F4F9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5695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6EE4FB-F4D3-47D4-82EC-79D591C1F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8E94FD0-100A-4913-BD43-CB925E0355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60C08F-67E2-4E96-952E-D3B26739A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78EE6-9400-446D-A5D1-838A2CAABAFF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A979BE-16E5-4942-9414-D60C46D7E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98F5C1-EDED-4B78-A79B-C9E0C1EEF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C9AE0-EA5D-4A8D-A66A-86B35F4F9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1750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B333C2-DAF0-4FA5-BEF6-B6A3EAA12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3F8377D-FFEC-41A8-A9A5-1854AB61DA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438CC6-97F9-4AED-A160-825D6B98B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78EE6-9400-446D-A5D1-838A2CAABAFF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A131B40-C3DC-4126-A0D8-5D5594B93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E14E64-7338-437B-9F4E-CA8E1CAD3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C9AE0-EA5D-4A8D-A66A-86B35F4F9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160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A91FAC-620B-40D5-A57A-A656B24BF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90FA032-BD88-441E-9786-1408CDB790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5A47E6A-30F1-4AB2-B5E4-0260808934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6060E36-3625-43D9-9747-4F0218C12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78EE6-9400-446D-A5D1-838A2CAABAFF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83C4F66-00EF-420C-87F0-69071C3FC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AFC8019-A816-420A-AA16-E00BA6C5C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C9AE0-EA5D-4A8D-A66A-86B35F4F9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7882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267F68-E544-42CD-88A2-C123DA82F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4222D96-3CEF-44F9-A7B1-DDC92B138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FFBA293-105C-4DC2-8C80-4F99A7C3DD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BEE8430-7D5E-4A07-9142-BA4AE0DBA4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A845F51-0870-444E-8729-7059B87059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9BE44CA-0277-492E-888A-EE9FA8321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78EE6-9400-446D-A5D1-838A2CAABAFF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4E631EE-3BED-4EEB-8C69-C60C8F710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08F4E1D-2C8D-41D4-95A6-83AC6BA73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C9AE0-EA5D-4A8D-A66A-86B35F4F9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191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5BC256-41E8-4FC5-9E3E-7A6DDA3D1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C957DE5-2149-4687-B122-05FEC9D63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78EE6-9400-446D-A5D1-838A2CAABAFF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F21853B-DDE5-402A-A8F9-120B2E641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41A033F-650C-48B3-A1AF-18A636A14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C9AE0-EA5D-4A8D-A66A-86B35F4F9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1556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66B45B8-2F90-444E-809A-01BB58254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78EE6-9400-446D-A5D1-838A2CAABAFF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641BD3F-ECAA-42D7-A96C-F8D7441BD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A42A6F4-3E92-46D0-B5E8-28B73C188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C9AE0-EA5D-4A8D-A66A-86B35F4F9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3615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02891F-C84D-4FC1-BE43-E881B68A1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BF976A3-1AEF-4F91-90B3-B0012728F6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366F5F1-EC41-4E34-B454-93B17AA581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A740BEC-A468-40E9-A47F-41B004043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78EE6-9400-446D-A5D1-838A2CAABAFF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261BF1F-17AC-4F24-9393-2C327113F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9443A56-6545-4F5A-9C2A-64F7CA4DF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C9AE0-EA5D-4A8D-A66A-86B35F4F9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557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3DDE73-58CB-48D4-921C-335213874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07093F2-BD84-416B-B1D0-CF254C2FFB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625FC83-981E-4DAD-913B-53313D01F9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2EC3626-EB55-4859-AD18-3707D6915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78EE6-9400-446D-A5D1-838A2CAABAFF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0FB3489-E870-4814-9AA6-FC603BD30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46FB43-4ED9-4DC8-B1E4-E37F5149E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C9AE0-EA5D-4A8D-A66A-86B35F4F9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0291266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484C502-565F-4EF4-B00A-8070BA53D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9ABD22E-CFBD-45C5-9070-11AC955887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54459E-F76C-4D36-AEB0-1B689999F5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78EE6-9400-446D-A5D1-838A2CAABAFF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46D7BB-DBC6-47E3-8F20-86DE9B2DF4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12C923F-1861-42CA-9B90-48835ADB2D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C9AE0-EA5D-4A8D-A66A-86B35F4F9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6857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476000" y="371659"/>
            <a:ext cx="32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08336" y="740992"/>
            <a:ext cx="32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千葉県成田市長　様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1466645" y="1817601"/>
          <a:ext cx="5642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66767098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8573845" y="1817602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66645" y="4310768"/>
            <a:ext cx="828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466645" y="1484789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/>
          </p:nvPr>
        </p:nvGraphicFramePr>
        <p:xfrm>
          <a:off x="1466645" y="5285522"/>
          <a:ext cx="5688000" cy="11125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本人との関係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1466645" y="4977746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（法定代理人記載）</a:t>
            </a:r>
            <a:endParaRPr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131845" y="740992"/>
            <a:ext cx="175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令和　年　月　日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9377340" y="155867"/>
            <a:ext cx="126000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別紙様式第２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8411845" y="1482239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79963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Words>76</Words>
  <PresentationFormat>ワイド画面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明朝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