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858D7-200B-420F-9420-BEB85C347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20E0E3-F2AD-4AA5-BA8D-9AE00745A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2EFADE-CA21-4A72-8D65-1BE1CFCED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0E511C-0823-4487-85B3-5AC2736C7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E704B9-153F-4678-BBB3-33609F54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59E988-6D99-43F8-B0BD-CCF5B174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CDC2AA-7DE6-4531-A0CE-430A01B34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61E767-512D-4F10-8DC7-DDF9FC5D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D09E35-D28C-4FF6-96E7-AC6AEF9E9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7CA2F9-F880-47A8-B143-C611C244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1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AFB143-2A3E-4652-B1A1-D88CEE1C4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B855F2-655F-4D1E-BFF3-2A226849A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903CBF-C99B-4A83-80AF-80572A43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C0A78C-9065-4A69-A003-85E99D741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72ABD6-E885-446E-B04E-853FE53F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9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50AEE-C84C-466E-A498-9586206FE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F42FFA-1B87-4EA7-A5AC-BAB1BA62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CF7C6-BC90-44FE-B6BC-089BB9C30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629471-0A5B-4ABE-B0BA-D6EB52A5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A2F1F0-1953-415D-BC11-18B6D9B4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9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489F9-A202-428B-B16B-67669344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82F3FD-548C-4363-8A31-7335C1A6B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8C0244-C8DD-42B9-B414-DE07C6E7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756A82-0B20-4EB4-8BE1-FECE372A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F136C-53E5-4F21-99E0-29EE55A9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2C582-7089-488E-8451-AD0D6E38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575320-D9A6-420A-A650-65AD86BC8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B25F52-0208-4961-8A5F-C3E47BF2F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F47AE9-4408-4CFA-931B-C8BB2930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A08B2C-9D23-459B-9B88-D5ED50932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788893-29B0-44EA-B6B4-8DB366D8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5FA55-1795-400A-BA8A-AD8393046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58E922-D55E-4B08-B9C4-14D437F41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33A393-FDB2-43D1-ABAF-59080D334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B93CB77-81CC-4754-BEFB-D9D35560A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63EFE0-D724-4448-A3F6-554E3E4E6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EFDD8C-DAB4-47D9-AD32-B216EC4BB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9E5988E-BBE7-487B-90E1-65772E7F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E947F7-1E24-4BC2-9B54-4CE2DC33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15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E9695-0051-4080-98FA-88DD29F38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0AC5FE-09B1-4470-BD3C-EE1492F1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FA9CDBF-D552-43B5-958C-2D534C90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364AEE-D6BE-46C2-80A6-40E20CF9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2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3E11541-AC71-4D26-9353-9E8CB366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FC934E-284F-4A4D-96A4-E4FCEAD6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5F1E59-24B2-4120-B3B0-F593E737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41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46EC2-97BB-45EA-A58B-C1FE062E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9C0EE3-3643-4DCC-A353-05095AEA4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8657DA-0DB7-46DC-8407-981E4722B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85B465-4692-49B9-85F7-D1B37DA8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945762-7B28-404D-B866-470DEBF0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19FF8B-34CA-43D0-81B4-7CCFC791F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29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3E3A0-8DD5-4C54-A5E2-73A5EA75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4CBDD57-03C0-4150-BFF0-3B9409167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3A459AD-346B-4E91-885D-F2BAF1654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54797F-BDD0-4DA9-9C95-A699B400B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0D6F13-B0FF-4B8A-ABCA-821AED377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386693-1D3F-4BAA-89C8-E2F7FE1D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70651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FB96E7-A38A-43FC-A729-869D852F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8821BE-6F5E-4CB2-A371-4039CA56A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FA5E6C-F335-4DBD-9C3A-AD1EA76C4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53E9F-2AA7-4902-A910-D9B5747624BE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83D152-94F7-4737-88CA-C88B03A6C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6DE822-6AAB-4D58-8907-28A87C56D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B3629-83F0-4256-8756-AC87EAB7A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21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千葉県成田市長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95970" y="3519421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395970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026912" y="155867"/>
            <a:ext cx="161042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1466645" y="4060775"/>
          <a:ext cx="5642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323881229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530062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92196081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4141215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71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444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89</Words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