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FF4182-7A16-4F3E-8311-02D6003AF1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ED2D562-CC4E-43C4-B892-E6B533AEB6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035E06-6FE3-4994-AB5B-4E610A7A6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7359-7E94-4A81-9870-964FFA6A3DE9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AFE61F-1D39-4609-A9CF-40A612B88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BDFE3A-1514-49B4-B8E3-9A8933DDA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3A4B-6B9F-480B-876B-99B9B45C2F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13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3A18C9-F106-4046-84EB-6394B1382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BEB8B56-37B5-4B4E-B683-8F824D49A9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0389C0-45EF-42B5-93A6-CA66ECEC3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7359-7E94-4A81-9870-964FFA6A3DE9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0F5AD9-661A-4670-A40B-4A1FB2296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A307C0-36D3-4767-8C04-761E3BD7B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3A4B-6B9F-480B-876B-99B9B45C2F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9480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AA2E421-299C-4E73-BAD5-50D000261C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A16AC92-3BA5-449E-BF0C-088EFA1E37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5AEF50-2A10-474A-9FBD-7A47A0CE6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7359-7E94-4A81-9870-964FFA6A3DE9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C2E16C-9EE4-45DD-8E86-58D0DBA9E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5FF719-2BA8-4D4A-8436-F43ED7E3A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3A4B-6B9F-480B-876B-99B9B45C2F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18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20842A-46A7-4E54-A8A3-3CF70EF8B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D06609-AB5E-4F1D-A603-689389786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CDB082-6920-4A98-929C-082B58CCA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7359-7E94-4A81-9870-964FFA6A3DE9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0D156D-FC06-43D1-95B9-A3840BAB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FDD921-893A-471A-9FFD-9E9AB0E42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3A4B-6B9F-480B-876B-99B9B45C2F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09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62A7D5-1842-40AB-A26D-4B440B421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8D7271-E490-4940-A810-901EAF7E5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1DB261-EF77-4CBE-BF50-49AD24594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7359-7E94-4A81-9870-964FFA6A3DE9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3A8219-963F-418F-840B-64DFC9BBA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45A7D4-5322-43CD-97F2-556CA0411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3A4B-6B9F-480B-876B-99B9B45C2F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79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25421E-0275-4028-84B7-A542815B5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BBAC38-339A-4092-AFFA-CB6C526B9B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4F92447-64C9-4C4A-8374-06944FE39D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295526-F149-4CC8-B11A-3B66C2038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7359-7E94-4A81-9870-964FFA6A3DE9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9605ADD-2FEE-4C49-A3C9-5E0A02338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8BAF695-B563-41AD-92D9-DAB13C543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3A4B-6B9F-480B-876B-99B9B45C2F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34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B3D8C-FBCE-4A77-89B5-A5012BF82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943E6D-1E96-445A-8A30-6D0804C1B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9F3376A-3AF1-4743-A5EB-F3D6500E4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C897B3E-AF28-4D82-A85D-C512B9ABC0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37560E1-CCD0-4CE8-BB2F-04423E32E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052E01E-4257-4788-91FC-C9FA88893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7359-7E94-4A81-9870-964FFA6A3DE9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FCAF241-D26A-465A-9041-DFC95C24E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1BD338-83F5-4B16-A36C-49CFE7ABF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3A4B-6B9F-480B-876B-99B9B45C2F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082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CB9105-4C51-4FA9-9ECE-C52A82AD0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B12903-F321-4DCF-B467-D3F147702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7359-7E94-4A81-9870-964FFA6A3DE9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8570C13-A6BA-4D03-927F-E96E61926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F64786F-757D-4340-B133-C50FC886E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3A4B-6B9F-480B-876B-99B9B45C2F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437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9CC1ABF-D6B0-45F9-9F99-40C8A9542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7359-7E94-4A81-9870-964FFA6A3DE9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1D5718E-AD14-4858-B193-781471476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36E13A3-2886-496E-8B17-121AFC55A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3A4B-6B9F-480B-876B-99B9B45C2F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19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943980-0DAC-455B-8111-68E1A1FA8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66C5F9-E783-4E90-A8CF-508757D95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CC468F0-12E4-4743-BE06-E8B605DF48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EBF76D-EB8B-4FE0-8A19-A34215A7D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7359-7E94-4A81-9870-964FFA6A3DE9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D183D9-A98F-4288-A9C7-455666FC2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2046F5D-5831-43D0-A1DD-F5279717C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3A4B-6B9F-480B-876B-99B9B45C2F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833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C6286C-215C-4030-8517-D60404B2A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E9263E2-E6C6-4BCE-829B-34671FAD5B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8F901D-1D46-4AC6-BF53-2269A27760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B95631-C774-47B8-B231-3053B72C9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7359-7E94-4A81-9870-964FFA6A3DE9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C4305B9-A690-46B1-99D9-19F725F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696A3D7-225E-4B4A-B39E-F66AC534B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3A4B-6B9F-480B-876B-99B9B45C2F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126784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BE1FB4E-B18E-464E-8A3B-C0F6D0F07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ED7899-0645-448D-9E92-873A980B8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12B491-4FFD-4817-BE7B-DD5F731BF0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47359-7E94-4A81-9870-964FFA6A3DE9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6B5AD9-928E-4066-8781-7F45CD700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DFE9DA-DCA1-4DAC-ABD2-C2F8C68303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E3A4B-6B9F-480B-876B-99B9B45C2F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985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476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08336" y="740992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千葉県成田市長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466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8411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573845" y="1817602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66645" y="4310768"/>
            <a:ext cx="828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66645" y="1484789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1466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1466645" y="4680099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（施設長記載）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131845" y="740992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377339" y="155867"/>
            <a:ext cx="162932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</a:t>
            </a:r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- 1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703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Words>77</Words>
  <PresentationFormat>ワイド画面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