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Lst>
  <p:sldSz cx="7559675" cy="1069181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A98E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5" autoAdjust="0"/>
    <p:restoredTop sz="94660"/>
  </p:normalViewPr>
  <p:slideViewPr>
    <p:cSldViewPr snapToGrid="0">
      <p:cViewPr varScale="1">
        <p:scale>
          <a:sx n="59" d="100"/>
          <a:sy n="59" d="100"/>
        </p:scale>
        <p:origin x="213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66976" y="1749795"/>
            <a:ext cx="6425724" cy="3722335"/>
          </a:xfrm>
        </p:spPr>
        <p:txBody>
          <a:bodyPr anchor="b"/>
          <a:lstStyle>
            <a:lvl1pPr algn="ctr">
              <a:defRPr sz="496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944960" y="5615678"/>
            <a:ext cx="5669756" cy="2581379"/>
          </a:xfrm>
        </p:spPr>
        <p:txBody>
          <a:bodyPr/>
          <a:lstStyle>
            <a:lvl1pPr marL="0" indent="0" algn="ctr">
              <a:buNone/>
              <a:defRPr sz="1984"/>
            </a:lvl1pPr>
            <a:lvl2pPr marL="377967" indent="0" algn="ctr">
              <a:buNone/>
              <a:defRPr sz="1653"/>
            </a:lvl2pPr>
            <a:lvl3pPr marL="755934" indent="0" algn="ctr">
              <a:buNone/>
              <a:defRPr sz="1488"/>
            </a:lvl3pPr>
            <a:lvl4pPr marL="1133902" indent="0" algn="ctr">
              <a:buNone/>
              <a:defRPr sz="1323"/>
            </a:lvl4pPr>
            <a:lvl5pPr marL="1511869" indent="0" algn="ctr">
              <a:buNone/>
              <a:defRPr sz="1323"/>
            </a:lvl5pPr>
            <a:lvl6pPr marL="1889836" indent="0" algn="ctr">
              <a:buNone/>
              <a:defRPr sz="1323"/>
            </a:lvl6pPr>
            <a:lvl7pPr marL="2267803" indent="0" algn="ctr">
              <a:buNone/>
              <a:defRPr sz="1323"/>
            </a:lvl7pPr>
            <a:lvl8pPr marL="2645771" indent="0" algn="ctr">
              <a:buNone/>
              <a:defRPr sz="1323"/>
            </a:lvl8pPr>
            <a:lvl9pPr marL="3023738" indent="0" algn="ctr">
              <a:buNone/>
              <a:defRPr sz="1323"/>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F47EE1A1-4669-45A4-9801-CDE055222160}" type="datetimeFigureOut">
              <a:rPr kumimoji="1" lang="ja-JP" altLang="en-US" smtClean="0"/>
              <a:t>2020/12/18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D10C116-E3A2-42BE-9344-0BB6261AA274}" type="slidenum">
              <a:rPr kumimoji="1" lang="ja-JP" altLang="en-US" smtClean="0"/>
              <a:t>‹#›</a:t>
            </a:fld>
            <a:endParaRPr kumimoji="1" lang="ja-JP" altLang="en-US"/>
          </a:p>
        </p:txBody>
      </p:sp>
    </p:spTree>
    <p:extLst>
      <p:ext uri="{BB962C8B-B14F-4D97-AF65-F5344CB8AC3E}">
        <p14:creationId xmlns:p14="http://schemas.microsoft.com/office/powerpoint/2010/main" val="29295528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F47EE1A1-4669-45A4-9801-CDE055222160}" type="datetimeFigureOut">
              <a:rPr kumimoji="1" lang="ja-JP" altLang="en-US" smtClean="0"/>
              <a:t>2020/12/18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D10C116-E3A2-42BE-9344-0BB6261AA274}" type="slidenum">
              <a:rPr kumimoji="1" lang="ja-JP" altLang="en-US" smtClean="0"/>
              <a:t>‹#›</a:t>
            </a:fld>
            <a:endParaRPr kumimoji="1" lang="ja-JP" altLang="en-US"/>
          </a:p>
        </p:txBody>
      </p:sp>
    </p:spTree>
    <p:extLst>
      <p:ext uri="{BB962C8B-B14F-4D97-AF65-F5344CB8AC3E}">
        <p14:creationId xmlns:p14="http://schemas.microsoft.com/office/powerpoint/2010/main" val="226167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3" y="569240"/>
            <a:ext cx="1630055" cy="9060817"/>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519728" y="569240"/>
            <a:ext cx="4795669" cy="906081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F47EE1A1-4669-45A4-9801-CDE055222160}" type="datetimeFigureOut">
              <a:rPr kumimoji="1" lang="ja-JP" altLang="en-US" smtClean="0"/>
              <a:t>2020/12/18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D10C116-E3A2-42BE-9344-0BB6261AA274}" type="slidenum">
              <a:rPr kumimoji="1" lang="ja-JP" altLang="en-US" smtClean="0"/>
              <a:t>‹#›</a:t>
            </a:fld>
            <a:endParaRPr kumimoji="1" lang="ja-JP" altLang="en-US"/>
          </a:p>
        </p:txBody>
      </p:sp>
    </p:spTree>
    <p:extLst>
      <p:ext uri="{BB962C8B-B14F-4D97-AF65-F5344CB8AC3E}">
        <p14:creationId xmlns:p14="http://schemas.microsoft.com/office/powerpoint/2010/main" val="26299659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F47EE1A1-4669-45A4-9801-CDE055222160}" type="datetimeFigureOut">
              <a:rPr kumimoji="1" lang="ja-JP" altLang="en-US" smtClean="0"/>
              <a:t>2020/12/18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D10C116-E3A2-42BE-9344-0BB6261AA274}" type="slidenum">
              <a:rPr kumimoji="1" lang="ja-JP" altLang="en-US" smtClean="0"/>
              <a:t>‹#›</a:t>
            </a:fld>
            <a:endParaRPr kumimoji="1" lang="ja-JP" altLang="en-US"/>
          </a:p>
        </p:txBody>
      </p:sp>
    </p:spTree>
    <p:extLst>
      <p:ext uri="{BB962C8B-B14F-4D97-AF65-F5344CB8AC3E}">
        <p14:creationId xmlns:p14="http://schemas.microsoft.com/office/powerpoint/2010/main" val="27901760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515791" y="2665532"/>
            <a:ext cx="6520220" cy="4447496"/>
          </a:xfrm>
        </p:spPr>
        <p:txBody>
          <a:bodyPr anchor="b"/>
          <a:lstStyle>
            <a:lvl1pPr>
              <a:defRPr sz="496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515791" y="7155103"/>
            <a:ext cx="6520220" cy="2338833"/>
          </a:xfrm>
        </p:spPr>
        <p:txBody>
          <a:bodyPr/>
          <a:lstStyle>
            <a:lvl1pPr marL="0" indent="0">
              <a:buNone/>
              <a:defRPr sz="1984">
                <a:solidFill>
                  <a:schemeClr val="tx1"/>
                </a:solidFill>
              </a:defRPr>
            </a:lvl1pPr>
            <a:lvl2pPr marL="377967" indent="0">
              <a:buNone/>
              <a:defRPr sz="1653">
                <a:solidFill>
                  <a:schemeClr val="tx1">
                    <a:tint val="75000"/>
                  </a:schemeClr>
                </a:solidFill>
              </a:defRPr>
            </a:lvl2pPr>
            <a:lvl3pPr marL="755934" indent="0">
              <a:buNone/>
              <a:defRPr sz="1488">
                <a:solidFill>
                  <a:schemeClr val="tx1">
                    <a:tint val="75000"/>
                  </a:schemeClr>
                </a:solidFill>
              </a:defRPr>
            </a:lvl3pPr>
            <a:lvl4pPr marL="1133902" indent="0">
              <a:buNone/>
              <a:defRPr sz="1323">
                <a:solidFill>
                  <a:schemeClr val="tx1">
                    <a:tint val="75000"/>
                  </a:schemeClr>
                </a:solidFill>
              </a:defRPr>
            </a:lvl4pPr>
            <a:lvl5pPr marL="1511869" indent="0">
              <a:buNone/>
              <a:defRPr sz="1323">
                <a:solidFill>
                  <a:schemeClr val="tx1">
                    <a:tint val="75000"/>
                  </a:schemeClr>
                </a:solidFill>
              </a:defRPr>
            </a:lvl5pPr>
            <a:lvl6pPr marL="1889836" indent="0">
              <a:buNone/>
              <a:defRPr sz="1323">
                <a:solidFill>
                  <a:schemeClr val="tx1">
                    <a:tint val="75000"/>
                  </a:schemeClr>
                </a:solidFill>
              </a:defRPr>
            </a:lvl6pPr>
            <a:lvl7pPr marL="2267803" indent="0">
              <a:buNone/>
              <a:defRPr sz="1323">
                <a:solidFill>
                  <a:schemeClr val="tx1">
                    <a:tint val="75000"/>
                  </a:schemeClr>
                </a:solidFill>
              </a:defRPr>
            </a:lvl7pPr>
            <a:lvl8pPr marL="2645771" indent="0">
              <a:buNone/>
              <a:defRPr sz="1323">
                <a:solidFill>
                  <a:schemeClr val="tx1">
                    <a:tint val="75000"/>
                  </a:schemeClr>
                </a:solidFill>
              </a:defRPr>
            </a:lvl8pPr>
            <a:lvl9pPr marL="3023738" indent="0">
              <a:buNone/>
              <a:defRPr sz="1323">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F47EE1A1-4669-45A4-9801-CDE055222160}" type="datetimeFigureOut">
              <a:rPr kumimoji="1" lang="ja-JP" altLang="en-US" smtClean="0"/>
              <a:t>2020/12/18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D10C116-E3A2-42BE-9344-0BB6261AA274}" type="slidenum">
              <a:rPr kumimoji="1" lang="ja-JP" altLang="en-US" smtClean="0"/>
              <a:t>‹#›</a:t>
            </a:fld>
            <a:endParaRPr kumimoji="1" lang="ja-JP" altLang="en-US"/>
          </a:p>
        </p:txBody>
      </p:sp>
    </p:spTree>
    <p:extLst>
      <p:ext uri="{BB962C8B-B14F-4D97-AF65-F5344CB8AC3E}">
        <p14:creationId xmlns:p14="http://schemas.microsoft.com/office/powerpoint/2010/main" val="36272800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519728" y="2846200"/>
            <a:ext cx="3212862" cy="6783857"/>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3827085" y="2846200"/>
            <a:ext cx="3212862" cy="6783857"/>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F47EE1A1-4669-45A4-9801-CDE055222160}" type="datetimeFigureOut">
              <a:rPr kumimoji="1" lang="ja-JP" altLang="en-US" smtClean="0"/>
              <a:t>2020/12/18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D10C116-E3A2-42BE-9344-0BB6261AA274}" type="slidenum">
              <a:rPr kumimoji="1" lang="ja-JP" altLang="en-US" smtClean="0"/>
              <a:t>‹#›</a:t>
            </a:fld>
            <a:endParaRPr kumimoji="1" lang="ja-JP" altLang="en-US"/>
          </a:p>
        </p:txBody>
      </p:sp>
    </p:spTree>
    <p:extLst>
      <p:ext uri="{BB962C8B-B14F-4D97-AF65-F5344CB8AC3E}">
        <p14:creationId xmlns:p14="http://schemas.microsoft.com/office/powerpoint/2010/main" val="22919084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520712" y="569242"/>
            <a:ext cx="6520220" cy="2066590"/>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520713" y="2620980"/>
            <a:ext cx="3198096"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ja-JP" altLang="en-US" smtClean="0"/>
              <a:t>マスター テキストの書式設定</a:t>
            </a:r>
          </a:p>
        </p:txBody>
      </p:sp>
      <p:sp>
        <p:nvSpPr>
          <p:cNvPr id="4" name="Content Placeholder 3"/>
          <p:cNvSpPr>
            <a:spLocks noGrp="1"/>
          </p:cNvSpPr>
          <p:nvPr>
            <p:ph sz="half" idx="2"/>
          </p:nvPr>
        </p:nvSpPr>
        <p:spPr>
          <a:xfrm>
            <a:off x="520713" y="3905482"/>
            <a:ext cx="3198096" cy="574437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3827086" y="2620980"/>
            <a:ext cx="3213847"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ja-JP" altLang="en-US" smtClean="0"/>
              <a:t>マスター テキストの書式設定</a:t>
            </a:r>
          </a:p>
        </p:txBody>
      </p:sp>
      <p:sp>
        <p:nvSpPr>
          <p:cNvPr id="6" name="Content Placeholder 5"/>
          <p:cNvSpPr>
            <a:spLocks noGrp="1"/>
          </p:cNvSpPr>
          <p:nvPr>
            <p:ph sz="quarter" idx="4"/>
          </p:nvPr>
        </p:nvSpPr>
        <p:spPr>
          <a:xfrm>
            <a:off x="3827086" y="3905482"/>
            <a:ext cx="3213847" cy="574437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F47EE1A1-4669-45A4-9801-CDE055222160}" type="datetimeFigureOut">
              <a:rPr kumimoji="1" lang="ja-JP" altLang="en-US" smtClean="0"/>
              <a:t>2020/12/18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1D10C116-E3A2-42BE-9344-0BB6261AA274}" type="slidenum">
              <a:rPr kumimoji="1" lang="ja-JP" altLang="en-US" smtClean="0"/>
              <a:t>‹#›</a:t>
            </a:fld>
            <a:endParaRPr kumimoji="1" lang="ja-JP" altLang="en-US"/>
          </a:p>
        </p:txBody>
      </p:sp>
    </p:spTree>
    <p:extLst>
      <p:ext uri="{BB962C8B-B14F-4D97-AF65-F5344CB8AC3E}">
        <p14:creationId xmlns:p14="http://schemas.microsoft.com/office/powerpoint/2010/main" val="10468850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F47EE1A1-4669-45A4-9801-CDE055222160}" type="datetimeFigureOut">
              <a:rPr kumimoji="1" lang="ja-JP" altLang="en-US" smtClean="0"/>
              <a:t>2020/12/18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1D10C116-E3A2-42BE-9344-0BB6261AA274}" type="slidenum">
              <a:rPr kumimoji="1" lang="ja-JP" altLang="en-US" smtClean="0"/>
              <a:t>‹#›</a:t>
            </a:fld>
            <a:endParaRPr kumimoji="1" lang="ja-JP" altLang="en-US"/>
          </a:p>
        </p:txBody>
      </p:sp>
    </p:spTree>
    <p:extLst>
      <p:ext uri="{BB962C8B-B14F-4D97-AF65-F5344CB8AC3E}">
        <p14:creationId xmlns:p14="http://schemas.microsoft.com/office/powerpoint/2010/main" val="40760747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47EE1A1-4669-45A4-9801-CDE055222160}" type="datetimeFigureOut">
              <a:rPr kumimoji="1" lang="ja-JP" altLang="en-US" smtClean="0"/>
              <a:t>2020/12/18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1D10C116-E3A2-42BE-9344-0BB6261AA274}" type="slidenum">
              <a:rPr kumimoji="1" lang="ja-JP" altLang="en-US" smtClean="0"/>
              <a:t>‹#›</a:t>
            </a:fld>
            <a:endParaRPr kumimoji="1" lang="ja-JP" altLang="en-US"/>
          </a:p>
        </p:txBody>
      </p:sp>
    </p:spTree>
    <p:extLst>
      <p:ext uri="{BB962C8B-B14F-4D97-AF65-F5344CB8AC3E}">
        <p14:creationId xmlns:p14="http://schemas.microsoft.com/office/powerpoint/2010/main" val="3734877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213847" y="1539425"/>
            <a:ext cx="3827085" cy="7598117"/>
          </a:xfrm>
        </p:spPr>
        <p:txBody>
          <a:bodyPr/>
          <a:lstStyle>
            <a:lvl1pPr>
              <a:defRPr sz="2645"/>
            </a:lvl1pPr>
            <a:lvl2pPr>
              <a:defRPr sz="2315"/>
            </a:lvl2pPr>
            <a:lvl3pPr>
              <a:defRPr sz="1984"/>
            </a:lvl3pPr>
            <a:lvl4pPr>
              <a:defRPr sz="1653"/>
            </a:lvl4pPr>
            <a:lvl5pPr>
              <a:defRPr sz="1653"/>
            </a:lvl5pPr>
            <a:lvl6pPr>
              <a:defRPr sz="1653"/>
            </a:lvl6pPr>
            <a:lvl7pPr>
              <a:defRPr sz="1653"/>
            </a:lvl7pPr>
            <a:lvl8pPr>
              <a:defRPr sz="1653"/>
            </a:lvl8pPr>
            <a:lvl9pPr>
              <a:defRPr sz="1653"/>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F47EE1A1-4669-45A4-9801-CDE055222160}" type="datetimeFigureOut">
              <a:rPr kumimoji="1" lang="ja-JP" altLang="en-US" smtClean="0"/>
              <a:t>2020/12/18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D10C116-E3A2-42BE-9344-0BB6261AA274}" type="slidenum">
              <a:rPr kumimoji="1" lang="ja-JP" altLang="en-US" smtClean="0"/>
              <a:t>‹#›</a:t>
            </a:fld>
            <a:endParaRPr kumimoji="1" lang="ja-JP" altLang="en-US"/>
          </a:p>
        </p:txBody>
      </p:sp>
    </p:spTree>
    <p:extLst>
      <p:ext uri="{BB962C8B-B14F-4D97-AF65-F5344CB8AC3E}">
        <p14:creationId xmlns:p14="http://schemas.microsoft.com/office/powerpoint/2010/main" val="38146471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213847" y="1539425"/>
            <a:ext cx="3827085" cy="7598117"/>
          </a:xfrm>
        </p:spPr>
        <p:txBody>
          <a:bodyPr anchor="t"/>
          <a:lstStyle>
            <a:lvl1pPr marL="0" indent="0">
              <a:buNone/>
              <a:defRPr sz="2645"/>
            </a:lvl1pPr>
            <a:lvl2pPr marL="377967" indent="0">
              <a:buNone/>
              <a:defRPr sz="2315"/>
            </a:lvl2pPr>
            <a:lvl3pPr marL="755934" indent="0">
              <a:buNone/>
              <a:defRPr sz="1984"/>
            </a:lvl3pPr>
            <a:lvl4pPr marL="1133902" indent="0">
              <a:buNone/>
              <a:defRPr sz="1653"/>
            </a:lvl4pPr>
            <a:lvl5pPr marL="1511869" indent="0">
              <a:buNone/>
              <a:defRPr sz="1653"/>
            </a:lvl5pPr>
            <a:lvl6pPr marL="1889836" indent="0">
              <a:buNone/>
              <a:defRPr sz="1653"/>
            </a:lvl6pPr>
            <a:lvl7pPr marL="2267803" indent="0">
              <a:buNone/>
              <a:defRPr sz="1653"/>
            </a:lvl7pPr>
            <a:lvl8pPr marL="2645771" indent="0">
              <a:buNone/>
              <a:defRPr sz="1653"/>
            </a:lvl8pPr>
            <a:lvl9pPr marL="3023738" indent="0">
              <a:buNone/>
              <a:defRPr sz="1653"/>
            </a:lvl9pPr>
          </a:lstStyle>
          <a:p>
            <a:r>
              <a:rPr lang="ja-JP" altLang="en-US" smtClean="0"/>
              <a:t>図を追加</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F47EE1A1-4669-45A4-9801-CDE055222160}" type="datetimeFigureOut">
              <a:rPr kumimoji="1" lang="ja-JP" altLang="en-US" smtClean="0"/>
              <a:t>2020/12/18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D10C116-E3A2-42BE-9344-0BB6261AA274}" type="slidenum">
              <a:rPr kumimoji="1" lang="ja-JP" altLang="en-US" smtClean="0"/>
              <a:t>‹#›</a:t>
            </a:fld>
            <a:endParaRPr kumimoji="1" lang="ja-JP" altLang="en-US"/>
          </a:p>
        </p:txBody>
      </p:sp>
    </p:spTree>
    <p:extLst>
      <p:ext uri="{BB962C8B-B14F-4D97-AF65-F5344CB8AC3E}">
        <p14:creationId xmlns:p14="http://schemas.microsoft.com/office/powerpoint/2010/main" val="7880584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569242"/>
            <a:ext cx="6520220" cy="2066590"/>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519728" y="2846200"/>
            <a:ext cx="6520220" cy="6783857"/>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519728" y="9909729"/>
            <a:ext cx="1700927" cy="569240"/>
          </a:xfrm>
          <a:prstGeom prst="rect">
            <a:avLst/>
          </a:prstGeom>
        </p:spPr>
        <p:txBody>
          <a:bodyPr vert="horz" lIns="91440" tIns="45720" rIns="91440" bIns="45720" rtlCol="0" anchor="ctr"/>
          <a:lstStyle>
            <a:lvl1pPr algn="l">
              <a:defRPr sz="992">
                <a:solidFill>
                  <a:schemeClr val="tx1">
                    <a:tint val="75000"/>
                  </a:schemeClr>
                </a:solidFill>
              </a:defRPr>
            </a:lvl1pPr>
          </a:lstStyle>
          <a:p>
            <a:fld id="{F47EE1A1-4669-45A4-9801-CDE055222160}" type="datetimeFigureOut">
              <a:rPr kumimoji="1" lang="ja-JP" altLang="en-US" smtClean="0"/>
              <a:t>2020/12/18</a:t>
            </a:fld>
            <a:endParaRPr kumimoji="1" lang="ja-JP" altLang="en-US"/>
          </a:p>
        </p:txBody>
      </p:sp>
      <p:sp>
        <p:nvSpPr>
          <p:cNvPr id="5" name="Footer Placeholder 4"/>
          <p:cNvSpPr>
            <a:spLocks noGrp="1"/>
          </p:cNvSpPr>
          <p:nvPr>
            <p:ph type="ftr" sz="quarter" idx="3"/>
          </p:nvPr>
        </p:nvSpPr>
        <p:spPr>
          <a:xfrm>
            <a:off x="2504143" y="9909729"/>
            <a:ext cx="2551390" cy="569240"/>
          </a:xfrm>
          <a:prstGeom prst="rect">
            <a:avLst/>
          </a:prstGeom>
        </p:spPr>
        <p:txBody>
          <a:bodyPr vert="horz" lIns="91440" tIns="45720" rIns="91440" bIns="45720" rtlCol="0" anchor="ctr"/>
          <a:lstStyle>
            <a:lvl1pPr algn="ctr">
              <a:defRPr sz="992">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5339020" y="9909729"/>
            <a:ext cx="1700927" cy="569240"/>
          </a:xfrm>
          <a:prstGeom prst="rect">
            <a:avLst/>
          </a:prstGeom>
        </p:spPr>
        <p:txBody>
          <a:bodyPr vert="horz" lIns="91440" tIns="45720" rIns="91440" bIns="45720" rtlCol="0" anchor="ctr"/>
          <a:lstStyle>
            <a:lvl1pPr algn="r">
              <a:defRPr sz="992">
                <a:solidFill>
                  <a:schemeClr val="tx1">
                    <a:tint val="75000"/>
                  </a:schemeClr>
                </a:solidFill>
              </a:defRPr>
            </a:lvl1pPr>
          </a:lstStyle>
          <a:p>
            <a:fld id="{1D10C116-E3A2-42BE-9344-0BB6261AA274}" type="slidenum">
              <a:rPr kumimoji="1" lang="ja-JP" altLang="en-US" smtClean="0"/>
              <a:t>‹#›</a:t>
            </a:fld>
            <a:endParaRPr kumimoji="1" lang="ja-JP" altLang="en-US"/>
          </a:p>
        </p:txBody>
      </p:sp>
    </p:spTree>
    <p:extLst>
      <p:ext uri="{BB962C8B-B14F-4D97-AF65-F5344CB8AC3E}">
        <p14:creationId xmlns:p14="http://schemas.microsoft.com/office/powerpoint/2010/main" val="180601179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755934" rtl="0" eaLnBrk="1" latinLnBrk="0" hangingPunct="1">
        <a:lnSpc>
          <a:spcPct val="90000"/>
        </a:lnSpc>
        <a:spcBef>
          <a:spcPct val="0"/>
        </a:spcBef>
        <a:buNone/>
        <a:defRPr kumimoji="1" sz="3637" kern="1200">
          <a:solidFill>
            <a:schemeClr val="tx1"/>
          </a:solidFill>
          <a:latin typeface="+mj-lt"/>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kumimoji="1"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kumimoji="1"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kumimoji="1"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9pPr>
    </p:bodyStyle>
    <p:otherStyle>
      <a:defPPr>
        <a:defRPr lang="en-US"/>
      </a:defPPr>
      <a:lvl1pPr marL="0" algn="l" defTabSz="755934" rtl="0" eaLnBrk="1" latinLnBrk="0" hangingPunct="1">
        <a:defRPr kumimoji="1" sz="1488" kern="1200">
          <a:solidFill>
            <a:schemeClr val="tx1"/>
          </a:solidFill>
          <a:latin typeface="+mn-lt"/>
          <a:ea typeface="+mn-ea"/>
          <a:cs typeface="+mn-cs"/>
        </a:defRPr>
      </a:lvl1pPr>
      <a:lvl2pPr marL="377967" algn="l" defTabSz="755934" rtl="0" eaLnBrk="1" latinLnBrk="0" hangingPunct="1">
        <a:defRPr kumimoji="1" sz="1488" kern="1200">
          <a:solidFill>
            <a:schemeClr val="tx1"/>
          </a:solidFill>
          <a:latin typeface="+mn-lt"/>
          <a:ea typeface="+mn-ea"/>
          <a:cs typeface="+mn-cs"/>
        </a:defRPr>
      </a:lvl2pPr>
      <a:lvl3pPr marL="755934" algn="l" defTabSz="755934" rtl="0" eaLnBrk="1" latinLnBrk="0" hangingPunct="1">
        <a:defRPr kumimoji="1" sz="1488" kern="1200">
          <a:solidFill>
            <a:schemeClr val="tx1"/>
          </a:solidFill>
          <a:latin typeface="+mn-lt"/>
          <a:ea typeface="+mn-ea"/>
          <a:cs typeface="+mn-cs"/>
        </a:defRPr>
      </a:lvl3pPr>
      <a:lvl4pPr marL="1133902" algn="l" defTabSz="755934" rtl="0" eaLnBrk="1" latinLnBrk="0" hangingPunct="1">
        <a:defRPr kumimoji="1" sz="1488" kern="1200">
          <a:solidFill>
            <a:schemeClr val="tx1"/>
          </a:solidFill>
          <a:latin typeface="+mn-lt"/>
          <a:ea typeface="+mn-ea"/>
          <a:cs typeface="+mn-cs"/>
        </a:defRPr>
      </a:lvl4pPr>
      <a:lvl5pPr marL="1511869" algn="l" defTabSz="755934" rtl="0" eaLnBrk="1" latinLnBrk="0" hangingPunct="1">
        <a:defRPr kumimoji="1" sz="1488" kern="1200">
          <a:solidFill>
            <a:schemeClr val="tx1"/>
          </a:solidFill>
          <a:latin typeface="+mn-lt"/>
          <a:ea typeface="+mn-ea"/>
          <a:cs typeface="+mn-cs"/>
        </a:defRPr>
      </a:lvl5pPr>
      <a:lvl6pPr marL="1889836" algn="l" defTabSz="755934" rtl="0" eaLnBrk="1" latinLnBrk="0" hangingPunct="1">
        <a:defRPr kumimoji="1" sz="1488" kern="1200">
          <a:solidFill>
            <a:schemeClr val="tx1"/>
          </a:solidFill>
          <a:latin typeface="+mn-lt"/>
          <a:ea typeface="+mn-ea"/>
          <a:cs typeface="+mn-cs"/>
        </a:defRPr>
      </a:lvl6pPr>
      <a:lvl7pPr marL="2267803" algn="l" defTabSz="755934" rtl="0" eaLnBrk="1" latinLnBrk="0" hangingPunct="1">
        <a:defRPr kumimoji="1" sz="1488" kern="1200">
          <a:solidFill>
            <a:schemeClr val="tx1"/>
          </a:solidFill>
          <a:latin typeface="+mn-lt"/>
          <a:ea typeface="+mn-ea"/>
          <a:cs typeface="+mn-cs"/>
        </a:defRPr>
      </a:lvl7pPr>
      <a:lvl8pPr marL="2645771" algn="l" defTabSz="755934" rtl="0" eaLnBrk="1" latinLnBrk="0" hangingPunct="1">
        <a:defRPr kumimoji="1" sz="1488" kern="1200">
          <a:solidFill>
            <a:schemeClr val="tx1"/>
          </a:solidFill>
          <a:latin typeface="+mn-lt"/>
          <a:ea typeface="+mn-ea"/>
          <a:cs typeface="+mn-cs"/>
        </a:defRPr>
      </a:lvl8pPr>
      <a:lvl9pPr marL="3023738" algn="l" defTabSz="755934" rtl="0" eaLnBrk="1" latinLnBrk="0" hangingPunct="1">
        <a:defRPr kumimoji="1"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 name="Rectangle 115"/>
          <p:cNvSpPr>
            <a:spLocks noChangeArrowheads="1"/>
          </p:cNvSpPr>
          <p:nvPr/>
        </p:nvSpPr>
        <p:spPr bwMode="auto">
          <a:xfrm>
            <a:off x="2275114" y="4169229"/>
            <a:ext cx="75596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117" name="Rectangle 118"/>
          <p:cNvSpPr>
            <a:spLocks noChangeArrowheads="1"/>
          </p:cNvSpPr>
          <p:nvPr/>
        </p:nvSpPr>
        <p:spPr bwMode="auto">
          <a:xfrm>
            <a:off x="2275114" y="4626429"/>
            <a:ext cx="7559675"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9" name="正方形/長方形 8"/>
          <p:cNvSpPr/>
          <p:nvPr/>
        </p:nvSpPr>
        <p:spPr>
          <a:xfrm>
            <a:off x="1837380" y="1384313"/>
            <a:ext cx="3773790" cy="646331"/>
          </a:xfrm>
          <a:prstGeom prst="rect">
            <a:avLst/>
          </a:prstGeom>
        </p:spPr>
        <p:txBody>
          <a:bodyPr wrap="none">
            <a:spAutoFit/>
          </a:bodyPr>
          <a:lstStyle/>
          <a:p>
            <a:pPr algn="ctr">
              <a:spcAft>
                <a:spcPts val="0"/>
              </a:spcAft>
            </a:pPr>
            <a:r>
              <a:rPr lang="ja-JP" altLang="ja-JP" sz="3600" kern="100" dirty="0">
                <a:solidFill>
                  <a:srgbClr val="000000"/>
                </a:solidFill>
                <a:latin typeface="游明朝" panose="02020400000000000000" pitchFamily="18" charset="-128"/>
                <a:ea typeface="HGPｺﾞｼｯｸM" panose="020B0600000000000000" pitchFamily="50" charset="-128"/>
                <a:cs typeface="ＭＳ 明朝" panose="02020609040205080304" pitchFamily="17" charset="-128"/>
              </a:rPr>
              <a:t>各種様式の使い方</a:t>
            </a:r>
            <a:endParaRPr lang="ja-JP" altLang="ja-JP" sz="3600" kern="100" dirty="0">
              <a:latin typeface="游明朝" panose="02020400000000000000" pitchFamily="18" charset="-128"/>
              <a:ea typeface="游明朝" panose="02020400000000000000" pitchFamily="18" charset="-128"/>
              <a:cs typeface="Times New Roman" panose="02020603050405020304" pitchFamily="18" charset="0"/>
            </a:endParaRPr>
          </a:p>
        </p:txBody>
      </p:sp>
      <p:sp>
        <p:nvSpPr>
          <p:cNvPr id="10" name="正方形/長方形 9"/>
          <p:cNvSpPr/>
          <p:nvPr/>
        </p:nvSpPr>
        <p:spPr>
          <a:xfrm>
            <a:off x="524934" y="3042495"/>
            <a:ext cx="6536266" cy="523220"/>
          </a:xfrm>
          <a:prstGeom prst="rect">
            <a:avLst/>
          </a:prstGeom>
        </p:spPr>
        <p:txBody>
          <a:bodyPr wrap="square">
            <a:spAutoFit/>
          </a:bodyPr>
          <a:lstStyle/>
          <a:p>
            <a:pPr algn="ctr">
              <a:spcAft>
                <a:spcPts val="0"/>
              </a:spcAft>
            </a:pPr>
            <a:r>
              <a:rPr lang="ja-JP" altLang="ja-JP" sz="2800" kern="0" dirty="0">
                <a:solidFill>
                  <a:srgbClr val="000000"/>
                </a:solidFill>
                <a:latin typeface="游明朝" panose="02020400000000000000" pitchFamily="18" charset="-128"/>
                <a:ea typeface="HGPｺﾞｼｯｸM" panose="020B0600000000000000" pitchFamily="50" charset="-128"/>
                <a:cs typeface="ＭＳ 明朝" panose="02020609040205080304" pitchFamily="17" charset="-128"/>
              </a:rPr>
              <a:t>★各事業所で加筆・修正して使用できます。</a:t>
            </a:r>
            <a:endParaRPr lang="ja-JP" altLang="ja-JP" sz="2800" kern="100" dirty="0">
              <a:effectLst/>
              <a:latin typeface="游明朝" panose="02020400000000000000" pitchFamily="18" charset="-128"/>
              <a:ea typeface="游明朝" panose="02020400000000000000" pitchFamily="18" charset="-128"/>
              <a:cs typeface="Times New Roman" panose="02020603050405020304" pitchFamily="18" charset="0"/>
            </a:endParaRPr>
          </a:p>
        </p:txBody>
      </p:sp>
      <p:sp>
        <p:nvSpPr>
          <p:cNvPr id="11" name="正方形/長方形 10"/>
          <p:cNvSpPr/>
          <p:nvPr/>
        </p:nvSpPr>
        <p:spPr>
          <a:xfrm>
            <a:off x="524935" y="4092994"/>
            <a:ext cx="6536265" cy="523220"/>
          </a:xfrm>
          <a:prstGeom prst="rect">
            <a:avLst/>
          </a:prstGeom>
        </p:spPr>
        <p:txBody>
          <a:bodyPr wrap="square">
            <a:spAutoFit/>
          </a:bodyPr>
          <a:lstStyle/>
          <a:p>
            <a:pPr algn="ctr">
              <a:spcAft>
                <a:spcPts val="0"/>
              </a:spcAft>
            </a:pPr>
            <a:r>
              <a:rPr lang="ja-JP" altLang="ja-JP" sz="2800" kern="0" spc="175" dirty="0">
                <a:solidFill>
                  <a:srgbClr val="000000"/>
                </a:solidFill>
                <a:latin typeface="游明朝" panose="02020400000000000000" pitchFamily="18" charset="-128"/>
                <a:ea typeface="HGPｺﾞｼｯｸM" panose="020B0600000000000000" pitchFamily="50" charset="-128"/>
                <a:cs typeface="ＭＳ 明朝" panose="02020609040205080304" pitchFamily="17" charset="-128"/>
              </a:rPr>
              <a:t>★各種様式の状況は架空の事例です。</a:t>
            </a:r>
            <a:endParaRPr lang="ja-JP" altLang="ja-JP" sz="2800" kern="100" dirty="0">
              <a:effectLst/>
              <a:latin typeface="游明朝" panose="02020400000000000000" pitchFamily="18" charset="-128"/>
              <a:ea typeface="游明朝" panose="02020400000000000000" pitchFamily="18" charset="-128"/>
              <a:cs typeface="Times New Roman" panose="02020603050405020304" pitchFamily="18" charset="0"/>
            </a:endParaRPr>
          </a:p>
        </p:txBody>
      </p:sp>
      <p:sp>
        <p:nvSpPr>
          <p:cNvPr id="12" name="正方形/長方形 11"/>
          <p:cNvSpPr/>
          <p:nvPr/>
        </p:nvSpPr>
        <p:spPr>
          <a:xfrm>
            <a:off x="965200" y="6311914"/>
            <a:ext cx="6096000" cy="646331"/>
          </a:xfrm>
          <a:prstGeom prst="rect">
            <a:avLst/>
          </a:prstGeom>
        </p:spPr>
        <p:txBody>
          <a:bodyPr wrap="square">
            <a:spAutoFit/>
          </a:bodyPr>
          <a:lstStyle/>
          <a:p>
            <a:pPr algn="ctr">
              <a:spcAft>
                <a:spcPts val="0"/>
              </a:spcAft>
            </a:pPr>
            <a:r>
              <a:rPr lang="ja-JP" altLang="ja-JP" sz="2800" kern="100" dirty="0">
                <a:solidFill>
                  <a:srgbClr val="000000"/>
                </a:solidFill>
                <a:latin typeface="游明朝" panose="02020400000000000000" pitchFamily="18" charset="-128"/>
                <a:ea typeface="HGPｺﾞｼｯｸM" panose="020B0600000000000000" pitchFamily="50" charset="-128"/>
                <a:cs typeface="ＭＳ 明朝" panose="02020609040205080304" pitchFamily="17" charset="-128"/>
              </a:rPr>
              <a:t>【健康増進課からのお願い</a:t>
            </a:r>
            <a:r>
              <a:rPr lang="ja-JP" altLang="ja-JP" sz="3600" kern="100" dirty="0">
                <a:solidFill>
                  <a:srgbClr val="000000"/>
                </a:solidFill>
                <a:latin typeface="游明朝" panose="02020400000000000000" pitchFamily="18" charset="-128"/>
                <a:ea typeface="HGPｺﾞｼｯｸM" panose="020B0600000000000000" pitchFamily="50" charset="-128"/>
                <a:cs typeface="ＭＳ 明朝" panose="02020609040205080304" pitchFamily="17" charset="-128"/>
              </a:rPr>
              <a:t>】</a:t>
            </a:r>
            <a:endParaRPr lang="ja-JP" altLang="ja-JP" sz="3600" kern="100" dirty="0">
              <a:effectLst/>
              <a:latin typeface="游明朝" panose="02020400000000000000" pitchFamily="18" charset="-128"/>
              <a:ea typeface="游明朝" panose="02020400000000000000" pitchFamily="18" charset="-128"/>
              <a:cs typeface="Times New Roman" panose="02020603050405020304" pitchFamily="18" charset="0"/>
            </a:endParaRPr>
          </a:p>
        </p:txBody>
      </p:sp>
      <p:sp>
        <p:nvSpPr>
          <p:cNvPr id="13" name="正方形/長方形 12"/>
          <p:cNvSpPr/>
          <p:nvPr/>
        </p:nvSpPr>
        <p:spPr>
          <a:xfrm>
            <a:off x="524934" y="7321384"/>
            <a:ext cx="6790266" cy="1200329"/>
          </a:xfrm>
          <a:prstGeom prst="rect">
            <a:avLst/>
          </a:prstGeom>
        </p:spPr>
        <p:txBody>
          <a:bodyPr wrap="square">
            <a:spAutoFit/>
          </a:bodyPr>
          <a:lstStyle/>
          <a:p>
            <a:pPr algn="dist">
              <a:lnSpc>
                <a:spcPct val="150000"/>
              </a:lnSpc>
              <a:spcAft>
                <a:spcPts val="0"/>
              </a:spcAft>
            </a:pPr>
            <a:r>
              <a:rPr lang="ja-JP" altLang="ja-JP" sz="2400" kern="100" dirty="0">
                <a:solidFill>
                  <a:srgbClr val="000000"/>
                </a:solidFill>
                <a:latin typeface="游明朝" panose="02020400000000000000" pitchFamily="18" charset="-128"/>
                <a:ea typeface="HGPｺﾞｼｯｸM" panose="020B0600000000000000" pitchFamily="50" charset="-128"/>
                <a:cs typeface="ＭＳ 明朝" panose="02020609040205080304" pitchFamily="17" charset="-128"/>
              </a:rPr>
              <a:t>使用してみて、より使いやすく改変しましたら、</a:t>
            </a:r>
            <a:endParaRPr lang="ja-JP" altLang="ja-JP" sz="2400" kern="100" dirty="0">
              <a:latin typeface="游明朝" panose="02020400000000000000" pitchFamily="18" charset="-128"/>
              <a:ea typeface="游明朝" panose="02020400000000000000" pitchFamily="18" charset="-128"/>
              <a:cs typeface="Times New Roman" panose="02020603050405020304" pitchFamily="18" charset="0"/>
            </a:endParaRPr>
          </a:p>
          <a:p>
            <a:pPr algn="ctr">
              <a:lnSpc>
                <a:spcPct val="150000"/>
              </a:lnSpc>
              <a:spcAft>
                <a:spcPts val="0"/>
              </a:spcAft>
            </a:pPr>
            <a:r>
              <a:rPr lang="ja-JP" altLang="ja-JP" sz="2400" kern="100" dirty="0">
                <a:solidFill>
                  <a:srgbClr val="000000"/>
                </a:solidFill>
                <a:latin typeface="游明朝" panose="02020400000000000000" pitchFamily="18" charset="-128"/>
                <a:ea typeface="HGPｺﾞｼｯｸM" panose="020B0600000000000000" pitchFamily="50" charset="-128"/>
                <a:cs typeface="ＭＳ 明朝" panose="02020609040205080304" pitchFamily="17" charset="-128"/>
              </a:rPr>
              <a:t>健康増進課にデータをご提供下さい。</a:t>
            </a:r>
            <a:endParaRPr lang="ja-JP" alt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p:txBody>
      </p:sp>
      <p:sp>
        <p:nvSpPr>
          <p:cNvPr id="16" name="正方形/長方形 15"/>
          <p:cNvSpPr/>
          <p:nvPr/>
        </p:nvSpPr>
        <p:spPr>
          <a:xfrm>
            <a:off x="897467" y="5393767"/>
            <a:ext cx="6045200" cy="203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4999966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マイル 1"/>
          <p:cNvSpPr/>
          <p:nvPr/>
        </p:nvSpPr>
        <p:spPr>
          <a:xfrm>
            <a:off x="3215309" y="8716454"/>
            <a:ext cx="914400" cy="914400"/>
          </a:xfrm>
          <a:prstGeom prst="smileyFace">
            <a:avLst/>
          </a:prstGeom>
          <a:solidFill>
            <a:sysClr val="window" lastClr="FFFFFF"/>
          </a:solidFill>
          <a:ln w="12700" cap="flat" cmpd="sng" algn="ctr">
            <a:solidFill>
              <a:sysClr val="windowText" lastClr="000000"/>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3" name="ハート 2"/>
          <p:cNvSpPr/>
          <p:nvPr/>
        </p:nvSpPr>
        <p:spPr>
          <a:xfrm>
            <a:off x="4307204" y="9331090"/>
            <a:ext cx="233680" cy="211455"/>
          </a:xfrm>
          <a:prstGeom prst="heart">
            <a:avLst/>
          </a:prstGeom>
          <a:solidFill>
            <a:sysClr val="window" lastClr="FFFFFF"/>
          </a:solidFill>
          <a:ln w="12700" cap="flat" cmpd="sng" algn="ctr">
            <a:solidFill>
              <a:sysClr val="windowText" lastClr="000000"/>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4" name="正方形/長方形 94"/>
          <p:cNvSpPr>
            <a:spLocks noChangeArrowheads="1"/>
          </p:cNvSpPr>
          <p:nvPr/>
        </p:nvSpPr>
        <p:spPr bwMode="auto">
          <a:xfrm>
            <a:off x="6063042" y="309449"/>
            <a:ext cx="981075" cy="514350"/>
          </a:xfrm>
          <a:prstGeom prst="rect">
            <a:avLst/>
          </a:prstGeom>
          <a:noFill/>
          <a:ln w="25400">
            <a:solidFill>
              <a:srgbClr val="41719C"/>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400" b="0" i="0" u="none" strike="noStrike" cap="none" normalizeH="0" baseline="0" dirty="0" smtClean="0">
                <a:ln>
                  <a:noFill/>
                </a:ln>
                <a:solidFill>
                  <a:srgbClr val="000000"/>
                </a:solidFill>
                <a:effectLst/>
                <a:latin typeface="ＭＳ 明朝" panose="02020609040205080304" pitchFamily="17" charset="-128"/>
                <a:ea typeface="ＭＳ 明朝" panose="02020609040205080304" pitchFamily="17" charset="-128"/>
                <a:cs typeface="Times New Roman" panose="02020603050405020304" pitchFamily="18" charset="0"/>
              </a:rPr>
              <a:t>様式　９</a:t>
            </a:r>
            <a:endParaRPr kumimoji="0" lang="ja-JP" altLang="ja-JP" sz="1800" b="0" i="0" u="none" strike="noStrike" cap="none" normalizeH="0" baseline="0" dirty="0" smtClean="0">
              <a:ln>
                <a:noFill/>
              </a:ln>
              <a:solidFill>
                <a:schemeClr val="tx1"/>
              </a:solidFill>
              <a:effectLst/>
              <a:latin typeface="Arial" panose="020B0604020202020204" pitchFamily="34" charset="0"/>
            </a:endParaRPr>
          </a:p>
        </p:txBody>
      </p:sp>
      <p:sp>
        <p:nvSpPr>
          <p:cNvPr id="5" name="角丸四角形 93"/>
          <p:cNvSpPr>
            <a:spLocks noChangeArrowheads="1"/>
          </p:cNvSpPr>
          <p:nvPr/>
        </p:nvSpPr>
        <p:spPr bwMode="auto">
          <a:xfrm>
            <a:off x="375839" y="1018073"/>
            <a:ext cx="6781800" cy="520700"/>
          </a:xfrm>
          <a:prstGeom prst="roundRect">
            <a:avLst>
              <a:gd name="adj" fmla="val 16667"/>
            </a:avLst>
          </a:prstGeom>
          <a:solidFill>
            <a:srgbClr val="FFFFFF"/>
          </a:solidFill>
          <a:ln w="38100">
            <a:solidFill>
              <a:srgbClr val="00B050"/>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ja-JP" altLang="ja-JP" sz="1600" b="1" i="0" u="none"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独居老人の現状生活維持のため、行政や外部の支援を依頼するために</a:t>
            </a:r>
            <a:endParaRPr kumimoji="0" lang="ja-JP" altLang="ja-JP" sz="1800" b="0" i="0" u="none" strike="noStrike" cap="none" normalizeH="0" baseline="0" dirty="0" smtClean="0">
              <a:ln>
                <a:noFill/>
              </a:ln>
              <a:solidFill>
                <a:schemeClr val="tx1"/>
              </a:solidFill>
              <a:effectLst/>
              <a:latin typeface="Arial" panose="020B0604020202020204" pitchFamily="34" charset="0"/>
            </a:endParaRPr>
          </a:p>
        </p:txBody>
      </p:sp>
      <p:sp>
        <p:nvSpPr>
          <p:cNvPr id="6" name="Rectangle 5"/>
          <p:cNvSpPr>
            <a:spLocks noChangeArrowheads="1"/>
          </p:cNvSpPr>
          <p:nvPr/>
        </p:nvSpPr>
        <p:spPr bwMode="auto">
          <a:xfrm>
            <a:off x="152400" y="152400"/>
            <a:ext cx="75596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7" name="Rectangle 7"/>
          <p:cNvSpPr>
            <a:spLocks noChangeArrowheads="1"/>
          </p:cNvSpPr>
          <p:nvPr/>
        </p:nvSpPr>
        <p:spPr bwMode="auto">
          <a:xfrm>
            <a:off x="706834" y="1450510"/>
            <a:ext cx="6450805" cy="76636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600" b="0" i="0" u="none" strike="noStrike" cap="none" normalizeH="0" baseline="0" dirty="0" smtClean="0">
              <a:ln>
                <a:noFill/>
              </a:ln>
              <a:solidFill>
                <a:srgbClr val="000000"/>
              </a:solidFill>
              <a:effectLst/>
              <a:cs typeface="ＭＳ 明朝" panose="02020609040205080304" pitchFamily="17" charset="-128"/>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600" b="0" i="0" u="none" strike="noStrike" cap="none" normalizeH="0" baseline="0" dirty="0" smtClean="0">
                <a:ln>
                  <a:noFill/>
                </a:ln>
                <a:solidFill>
                  <a:srgbClr val="000000"/>
                </a:solidFill>
                <a:effectLst/>
                <a:latin typeface="Arial" panose="020B0604020202020204" pitchFamily="34" charset="0"/>
                <a:cs typeface="ＭＳ 明朝" panose="02020609040205080304" pitchFamily="17" charset="-128"/>
              </a:rPr>
              <a:t>○○○福祉課様</a:t>
            </a:r>
            <a:endParaRPr kumimoji="0" lang="ja-JP" altLang="ja-JP" sz="6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600" b="0" i="0" u="none" strike="noStrike" cap="none" normalizeH="0" baseline="0" dirty="0" smtClean="0">
                <a:ln>
                  <a:noFill/>
                </a:ln>
                <a:solidFill>
                  <a:srgbClr val="000000"/>
                </a:solidFill>
                <a:effectLst/>
                <a:latin typeface="游明朝" panose="02020400000000000000" pitchFamily="18" charset="-128"/>
                <a:ea typeface="游明朝" panose="02020400000000000000" pitchFamily="18" charset="-128"/>
                <a:cs typeface="ＭＳ 明朝" panose="02020609040205080304" pitchFamily="17" charset="-128"/>
              </a:rPr>
              <a:t>　　　　　　　　　　　　　　　　　　</a:t>
            </a:r>
            <a:r>
              <a:rPr kumimoji="0" lang="ja-JP" altLang="en-US" sz="1600" b="0" i="0" u="none" strike="noStrike" cap="none" normalizeH="0" baseline="0" dirty="0" smtClean="0">
                <a:ln>
                  <a:noFill/>
                </a:ln>
                <a:solidFill>
                  <a:srgbClr val="000000"/>
                </a:solidFill>
                <a:effectLst/>
                <a:latin typeface="游明朝" panose="02020400000000000000" pitchFamily="18" charset="-128"/>
                <a:ea typeface="游明朝" panose="02020400000000000000" pitchFamily="18" charset="-128"/>
                <a:cs typeface="ＭＳ 明朝" panose="02020609040205080304" pitchFamily="17" charset="-128"/>
              </a:rPr>
              <a:t>　　　　　</a:t>
            </a:r>
            <a:r>
              <a:rPr kumimoji="0" lang="ja-JP" altLang="ja-JP" sz="1600" b="0" i="0" u="none" strike="noStrike" cap="none" normalizeH="0" baseline="0" dirty="0" smtClean="0">
                <a:ln>
                  <a:noFill/>
                </a:ln>
                <a:solidFill>
                  <a:srgbClr val="000000"/>
                </a:solidFill>
                <a:effectLst/>
                <a:latin typeface="游明朝" panose="02020400000000000000" pitchFamily="18" charset="-128"/>
                <a:ea typeface="游明朝" panose="02020400000000000000" pitchFamily="18" charset="-128"/>
                <a:cs typeface="ＭＳ 明朝" panose="02020609040205080304" pitchFamily="17" charset="-128"/>
              </a:rPr>
              <a:t>令和</a:t>
            </a:r>
            <a:r>
              <a:rPr kumimoji="0" lang="en-US" altLang="ja-JP" sz="1600" b="0" i="0" u="none" strike="noStrike" cap="none" normalizeH="0" baseline="0" dirty="0" smtClean="0">
                <a:ln>
                  <a:noFill/>
                </a:ln>
                <a:solidFill>
                  <a:srgbClr val="000000"/>
                </a:solidFill>
                <a:effectLst/>
                <a:latin typeface="游明朝" panose="02020400000000000000" pitchFamily="18" charset="-128"/>
                <a:ea typeface="游明朝" panose="02020400000000000000" pitchFamily="18" charset="-128"/>
                <a:cs typeface="ＭＳ 明朝" panose="02020609040205080304" pitchFamily="17" charset="-128"/>
              </a:rPr>
              <a:t>2</a:t>
            </a:r>
            <a:r>
              <a:rPr kumimoji="0" lang="ja-JP" altLang="en-US" sz="1600" b="0" i="0" u="none" strike="noStrike" cap="none" normalizeH="0" baseline="0" dirty="0" smtClean="0">
                <a:ln>
                  <a:noFill/>
                </a:ln>
                <a:solidFill>
                  <a:srgbClr val="000000"/>
                </a:solidFill>
                <a:effectLst/>
                <a:latin typeface="游明朝" panose="02020400000000000000" pitchFamily="18" charset="-128"/>
                <a:ea typeface="游明朝" panose="02020400000000000000" pitchFamily="18" charset="-128"/>
                <a:cs typeface="ＭＳ 明朝" panose="02020609040205080304" pitchFamily="17" charset="-128"/>
              </a:rPr>
              <a:t>年○月○日</a:t>
            </a:r>
            <a:endParaRPr kumimoji="0" lang="en-US" altLang="ja-JP" sz="1600" b="0" i="0" u="none" strike="noStrike" cap="none" normalizeH="0" baseline="0" dirty="0" smtClean="0">
              <a:ln>
                <a:noFill/>
              </a:ln>
              <a:solidFill>
                <a:srgbClr val="000000"/>
              </a:solidFill>
              <a:effectLst/>
              <a:latin typeface="游明朝" panose="02020400000000000000" pitchFamily="18" charset="-128"/>
              <a:ea typeface="游明朝" panose="02020400000000000000" pitchFamily="18" charset="-128"/>
              <a:cs typeface="ＭＳ 明朝" panose="02020609040205080304" pitchFamily="17" charset="-128"/>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altLang="ja-JP" sz="1600" dirty="0">
              <a:solidFill>
                <a:srgbClr val="000000"/>
              </a:solidFill>
              <a:latin typeface="游明朝" panose="02020400000000000000" pitchFamily="18" charset="-128"/>
              <a:ea typeface="游明朝" panose="02020400000000000000" pitchFamily="18" charset="-128"/>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en-US" sz="6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en-US" sz="2000" b="0" i="0" u="none" strike="noStrike" cap="none" normalizeH="0" baseline="0" dirty="0" smtClean="0">
                <a:ln>
                  <a:noFill/>
                </a:ln>
                <a:solidFill>
                  <a:srgbClr val="000000"/>
                </a:solidFill>
                <a:effectLst/>
                <a:latin typeface="游明朝" panose="02020400000000000000" pitchFamily="18" charset="-128"/>
                <a:ea typeface="游明朝" panose="02020400000000000000" pitchFamily="18" charset="-128"/>
                <a:cs typeface="ＭＳ 明朝" panose="02020609040205080304" pitchFamily="17" charset="-128"/>
              </a:rPr>
              <a:t>　　　　</a:t>
            </a:r>
            <a:r>
              <a:rPr kumimoji="0" lang="ja-JP" altLang="en-US" sz="2000" b="0" i="0" u="sng" strike="noStrike" cap="none" normalizeH="0" baseline="0" dirty="0" smtClean="0">
                <a:ln>
                  <a:noFill/>
                </a:ln>
                <a:solidFill>
                  <a:srgbClr val="000000"/>
                </a:solidFill>
                <a:effectLst/>
                <a:latin typeface="游明朝" panose="02020400000000000000" pitchFamily="18" charset="-128"/>
                <a:ea typeface="游明朝" panose="02020400000000000000" pitchFamily="18" charset="-128"/>
                <a:cs typeface="ＭＳ 明朝" panose="02020609040205080304" pitchFamily="17" charset="-128"/>
              </a:rPr>
              <a:t>猫との生活を守るために</a:t>
            </a:r>
            <a:endParaRPr kumimoji="0" lang="ja-JP" altLang="en-US" sz="6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200000"/>
              </a:lnSpc>
              <a:spcBef>
                <a:spcPct val="0"/>
              </a:spcBef>
              <a:spcAft>
                <a:spcPct val="0"/>
              </a:spcAft>
              <a:buClrTx/>
              <a:buSzTx/>
              <a:buFontTx/>
              <a:buNone/>
              <a:tabLst/>
            </a:pPr>
            <a:r>
              <a:rPr kumimoji="0" lang="ja-JP" altLang="en-US" sz="1600" b="0" i="0" u="none" strike="noStrike" cap="none" normalizeH="0" baseline="0" dirty="0" smtClean="0">
                <a:ln>
                  <a:noFill/>
                </a:ln>
                <a:solidFill>
                  <a:srgbClr val="000000"/>
                </a:solidFill>
                <a:effectLst/>
                <a:latin typeface="游明朝" panose="02020400000000000000" pitchFamily="18" charset="-128"/>
                <a:ea typeface="游明朝" panose="02020400000000000000" pitchFamily="18" charset="-128"/>
                <a:cs typeface="ＭＳ 明朝" panose="02020609040205080304" pitchFamily="17" charset="-128"/>
              </a:rPr>
              <a:t>・高齢の男性、身内は、遠くにいるが行き来はない。</a:t>
            </a:r>
            <a:endParaRPr kumimoji="0" lang="ja-JP" altLang="en-US" sz="6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200000"/>
              </a:lnSpc>
              <a:spcBef>
                <a:spcPct val="0"/>
              </a:spcBef>
              <a:spcAft>
                <a:spcPct val="0"/>
              </a:spcAft>
              <a:buClrTx/>
              <a:buSzTx/>
              <a:buFontTx/>
              <a:buNone/>
              <a:tabLst/>
            </a:pPr>
            <a:r>
              <a:rPr kumimoji="0" lang="ja-JP" altLang="en-US" sz="1600" b="0" i="0" u="none" strike="noStrike" cap="none" normalizeH="0" baseline="0" dirty="0" smtClean="0">
                <a:ln>
                  <a:noFill/>
                </a:ln>
                <a:solidFill>
                  <a:srgbClr val="000000"/>
                </a:solidFill>
                <a:effectLst/>
                <a:latin typeface="游明朝" panose="02020400000000000000" pitchFamily="18" charset="-128"/>
                <a:ea typeface="游明朝" panose="02020400000000000000" pitchFamily="18" charset="-128"/>
                <a:cs typeface="ＭＳ 明朝" panose="02020609040205080304" pitchFamily="17" charset="-128"/>
              </a:rPr>
              <a:t>母親が亡くなってから独居となり、母親の生前</a:t>
            </a:r>
            <a:endParaRPr kumimoji="0" lang="ja-JP" altLang="en-US" sz="6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200000"/>
              </a:lnSpc>
              <a:spcBef>
                <a:spcPct val="0"/>
              </a:spcBef>
              <a:spcAft>
                <a:spcPct val="0"/>
              </a:spcAft>
              <a:buClrTx/>
              <a:buSzTx/>
              <a:buFontTx/>
              <a:buNone/>
              <a:tabLst/>
            </a:pPr>
            <a:r>
              <a:rPr kumimoji="0" lang="ja-JP" altLang="en-US" sz="1600" b="0" i="0" u="none" strike="noStrike" cap="none" normalizeH="0" baseline="0" dirty="0" smtClean="0">
                <a:ln>
                  <a:noFill/>
                </a:ln>
                <a:solidFill>
                  <a:srgbClr val="000000"/>
                </a:solidFill>
                <a:effectLst/>
                <a:latin typeface="游明朝" panose="02020400000000000000" pitchFamily="18" charset="-128"/>
                <a:ea typeface="游明朝" panose="02020400000000000000" pitchFamily="18" charset="-128"/>
                <a:cs typeface="ＭＳ 明朝" panose="02020609040205080304" pitchFamily="17" charset="-128"/>
              </a:rPr>
              <a:t>から飼い始めていた猫が、増えてしまっている。</a:t>
            </a:r>
            <a:endParaRPr kumimoji="0" lang="ja-JP" altLang="en-US" sz="6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200000"/>
              </a:lnSpc>
              <a:spcBef>
                <a:spcPct val="0"/>
              </a:spcBef>
              <a:spcAft>
                <a:spcPct val="0"/>
              </a:spcAft>
              <a:buClrTx/>
              <a:buSzTx/>
              <a:buFontTx/>
              <a:buNone/>
              <a:tabLst/>
            </a:pPr>
            <a:r>
              <a:rPr kumimoji="0" lang="ja-JP" altLang="en-US" sz="1600" b="0" i="0" u="none" strike="noStrike" cap="none" normalizeH="0" baseline="0" dirty="0" smtClean="0">
                <a:ln>
                  <a:noFill/>
                </a:ln>
                <a:solidFill>
                  <a:srgbClr val="000000"/>
                </a:solidFill>
                <a:effectLst/>
                <a:latin typeface="游明朝" panose="02020400000000000000" pitchFamily="18" charset="-128"/>
                <a:ea typeface="游明朝" panose="02020400000000000000" pitchFamily="18" charset="-128"/>
                <a:cs typeface="ＭＳ 明朝" panose="02020609040205080304" pitchFamily="17" charset="-128"/>
              </a:rPr>
              <a:t>本人にとっては、猫がなによりに癒しであり、かけ</a:t>
            </a:r>
            <a:endParaRPr kumimoji="0" lang="ja-JP" altLang="en-US" sz="6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200000"/>
              </a:lnSpc>
              <a:spcBef>
                <a:spcPct val="0"/>
              </a:spcBef>
              <a:spcAft>
                <a:spcPct val="0"/>
              </a:spcAft>
              <a:buClrTx/>
              <a:buSzTx/>
              <a:buFontTx/>
              <a:buNone/>
              <a:tabLst/>
            </a:pPr>
            <a:r>
              <a:rPr kumimoji="0" lang="ja-JP" altLang="en-US" sz="1600" b="0" i="0" u="none" strike="noStrike" cap="none" normalizeH="0" baseline="0" dirty="0" smtClean="0">
                <a:ln>
                  <a:noFill/>
                </a:ln>
                <a:solidFill>
                  <a:srgbClr val="000000"/>
                </a:solidFill>
                <a:effectLst/>
                <a:latin typeface="游明朝" panose="02020400000000000000" pitchFamily="18" charset="-128"/>
                <a:ea typeface="游明朝" panose="02020400000000000000" pitchFamily="18" charset="-128"/>
                <a:cs typeface="ＭＳ 明朝" panose="02020609040205080304" pitchFamily="17" charset="-128"/>
              </a:rPr>
              <a:t>が</a:t>
            </a:r>
            <a:r>
              <a:rPr kumimoji="0" lang="ja-JP" altLang="en-US" sz="1600" b="0" i="0" u="none" strike="noStrike" cap="none" normalizeH="0" baseline="0" dirty="0" err="1" smtClean="0">
                <a:ln>
                  <a:noFill/>
                </a:ln>
                <a:solidFill>
                  <a:srgbClr val="000000"/>
                </a:solidFill>
                <a:effectLst/>
                <a:latin typeface="游明朝" panose="02020400000000000000" pitchFamily="18" charset="-128"/>
                <a:ea typeface="游明朝" panose="02020400000000000000" pitchFamily="18" charset="-128"/>
                <a:cs typeface="ＭＳ 明朝" panose="02020609040205080304" pitchFamily="17" charset="-128"/>
              </a:rPr>
              <a:t>えの</a:t>
            </a:r>
            <a:r>
              <a:rPr kumimoji="0" lang="ja-JP" altLang="en-US" sz="1600" b="0" i="0" u="none" strike="noStrike" cap="none" normalizeH="0" baseline="0" dirty="0" smtClean="0">
                <a:ln>
                  <a:noFill/>
                </a:ln>
                <a:solidFill>
                  <a:srgbClr val="000000"/>
                </a:solidFill>
                <a:effectLst/>
                <a:latin typeface="游明朝" panose="02020400000000000000" pitchFamily="18" charset="-128"/>
                <a:ea typeface="游明朝" panose="02020400000000000000" pitchFamily="18" charset="-128"/>
                <a:cs typeface="ＭＳ 明朝" panose="02020609040205080304" pitchFamily="17" charset="-128"/>
              </a:rPr>
              <a:t>ないものとなっています。</a:t>
            </a:r>
            <a:endParaRPr kumimoji="0" lang="ja-JP" altLang="en-US" sz="6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200000"/>
              </a:lnSpc>
              <a:spcBef>
                <a:spcPct val="0"/>
              </a:spcBef>
              <a:spcAft>
                <a:spcPct val="0"/>
              </a:spcAft>
              <a:buClrTx/>
              <a:buSzTx/>
              <a:buFontTx/>
              <a:buNone/>
              <a:tabLst/>
            </a:pPr>
            <a:r>
              <a:rPr kumimoji="0" lang="ja-JP" altLang="en-US" sz="1600" b="0" i="0" u="none" strike="noStrike" cap="none" normalizeH="0" baseline="0" dirty="0" smtClean="0">
                <a:ln>
                  <a:noFill/>
                </a:ln>
                <a:solidFill>
                  <a:srgbClr val="000000"/>
                </a:solidFill>
                <a:effectLst/>
                <a:latin typeface="游明朝" panose="02020400000000000000" pitchFamily="18" charset="-128"/>
                <a:ea typeface="游明朝" panose="02020400000000000000" pitchFamily="18" charset="-128"/>
                <a:cs typeface="ＭＳ 明朝" panose="02020609040205080304" pitchFamily="17" charset="-128"/>
              </a:rPr>
              <a:t>環境悪く、近所の方もお手あげの状況です。</a:t>
            </a:r>
            <a:endParaRPr kumimoji="0" lang="ja-JP" altLang="en-US" sz="6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200000"/>
              </a:lnSpc>
              <a:spcBef>
                <a:spcPct val="0"/>
              </a:spcBef>
              <a:spcAft>
                <a:spcPct val="0"/>
              </a:spcAft>
              <a:buClrTx/>
              <a:buSzTx/>
              <a:buFontTx/>
              <a:buNone/>
              <a:tabLst/>
            </a:pPr>
            <a:r>
              <a:rPr kumimoji="0" lang="ja-JP" altLang="en-US" sz="1600" b="0" i="0" u="none" strike="noStrike" cap="none" normalizeH="0" baseline="0" dirty="0" smtClean="0">
                <a:ln>
                  <a:noFill/>
                </a:ln>
                <a:solidFill>
                  <a:srgbClr val="000000"/>
                </a:solidFill>
                <a:effectLst/>
                <a:latin typeface="游明朝" panose="02020400000000000000" pitchFamily="18" charset="-128"/>
                <a:ea typeface="游明朝" panose="02020400000000000000" pitchFamily="18" charset="-128"/>
                <a:cs typeface="ＭＳ 明朝" panose="02020609040205080304" pitchFamily="17" charset="-128"/>
              </a:rPr>
              <a:t>病院受診も中断している様子です。</a:t>
            </a:r>
            <a:endParaRPr kumimoji="0" lang="ja-JP" altLang="en-US" sz="6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200000"/>
              </a:lnSpc>
              <a:spcBef>
                <a:spcPct val="0"/>
              </a:spcBef>
              <a:spcAft>
                <a:spcPct val="0"/>
              </a:spcAft>
              <a:buClrTx/>
              <a:buSzTx/>
              <a:buFontTx/>
              <a:buNone/>
              <a:tabLst/>
            </a:pPr>
            <a:r>
              <a:rPr kumimoji="0" lang="ja-JP" altLang="en-US" sz="1600" b="0" i="0" u="none" strike="noStrike" cap="none" normalizeH="0" baseline="0" dirty="0" smtClean="0">
                <a:ln>
                  <a:noFill/>
                </a:ln>
                <a:solidFill>
                  <a:srgbClr val="000000"/>
                </a:solidFill>
                <a:effectLst/>
                <a:latin typeface="游明朝" panose="02020400000000000000" pitchFamily="18" charset="-128"/>
                <a:ea typeface="游明朝" panose="02020400000000000000" pitchFamily="18" charset="-128"/>
                <a:cs typeface="ＭＳ 明朝" panose="02020609040205080304" pitchFamily="17" charset="-128"/>
              </a:rPr>
              <a:t>この方が、これからも猫と暮らして行く</a:t>
            </a:r>
            <a:endParaRPr kumimoji="0" lang="ja-JP" altLang="en-US" sz="6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200000"/>
              </a:lnSpc>
              <a:spcBef>
                <a:spcPct val="0"/>
              </a:spcBef>
              <a:spcAft>
                <a:spcPct val="0"/>
              </a:spcAft>
              <a:buClrTx/>
              <a:buSzTx/>
              <a:buFontTx/>
              <a:buNone/>
              <a:tabLst/>
            </a:pPr>
            <a:r>
              <a:rPr kumimoji="0" lang="ja-JP" altLang="en-US" sz="1600" b="0" i="0" u="none" strike="noStrike" cap="none" normalizeH="0" baseline="0" dirty="0" smtClean="0">
                <a:ln>
                  <a:noFill/>
                </a:ln>
                <a:solidFill>
                  <a:srgbClr val="000000"/>
                </a:solidFill>
                <a:effectLst/>
                <a:latin typeface="游明朝" panose="02020400000000000000" pitchFamily="18" charset="-128"/>
                <a:ea typeface="游明朝" panose="02020400000000000000" pitchFamily="18" charset="-128"/>
                <a:cs typeface="ＭＳ 明朝" panose="02020609040205080304" pitchFamily="17" charset="-128"/>
              </a:rPr>
              <a:t>ために、訪問等のご協力をお願いします。</a:t>
            </a:r>
            <a:endParaRPr kumimoji="0" lang="ja-JP" altLang="en-US" sz="6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200000"/>
              </a:lnSpc>
              <a:spcBef>
                <a:spcPct val="0"/>
              </a:spcBef>
              <a:spcAft>
                <a:spcPct val="0"/>
              </a:spcAft>
              <a:buClrTx/>
              <a:buSzTx/>
              <a:buFontTx/>
              <a:buNone/>
              <a:tabLst/>
            </a:pPr>
            <a:r>
              <a:rPr kumimoji="0" lang="ja-JP" altLang="en-US" sz="1600" b="0" i="0" u="none" strike="noStrike" cap="none" normalizeH="0" baseline="0" dirty="0" smtClean="0">
                <a:ln>
                  <a:noFill/>
                </a:ln>
                <a:solidFill>
                  <a:srgbClr val="000000"/>
                </a:solidFill>
                <a:effectLst/>
                <a:latin typeface="游明朝" panose="02020400000000000000" pitchFamily="18" charset="-128"/>
                <a:ea typeface="游明朝" panose="02020400000000000000" pitchFamily="18" charset="-128"/>
                <a:cs typeface="ＭＳ 明朝" panose="02020609040205080304" pitchFamily="17" charset="-128"/>
              </a:rPr>
              <a:t>その後手段として、猫ちゃんの幸せも考え、</a:t>
            </a:r>
            <a:endParaRPr kumimoji="0" lang="ja-JP" altLang="en-US" sz="6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200000"/>
              </a:lnSpc>
              <a:spcBef>
                <a:spcPct val="0"/>
              </a:spcBef>
              <a:spcAft>
                <a:spcPct val="0"/>
              </a:spcAft>
              <a:buClrTx/>
              <a:buSzTx/>
              <a:buFontTx/>
              <a:buNone/>
              <a:tabLst/>
            </a:pPr>
            <a:r>
              <a:rPr kumimoji="0" lang="en-US" altLang="ja-JP" sz="1600" b="0" i="0" u="none" strike="noStrike" cap="none" normalizeH="0" baseline="0" dirty="0" smtClean="0">
                <a:ln>
                  <a:noFill/>
                </a:ln>
                <a:solidFill>
                  <a:srgbClr val="000000"/>
                </a:solidFill>
                <a:effectLst/>
                <a:latin typeface="游明朝" panose="02020400000000000000" pitchFamily="18" charset="-128"/>
                <a:ea typeface="游明朝" panose="02020400000000000000" pitchFamily="18" charset="-128"/>
                <a:cs typeface="ＭＳ 明朝" panose="02020609040205080304" pitchFamily="17" charset="-128"/>
              </a:rPr>
              <a:t>NPO</a:t>
            </a:r>
            <a:r>
              <a:rPr kumimoji="0" lang="ja-JP" altLang="en-US" sz="1600" b="0" i="0" u="none" strike="noStrike" cap="none" normalizeH="0" baseline="0" dirty="0" smtClean="0">
                <a:ln>
                  <a:noFill/>
                </a:ln>
                <a:solidFill>
                  <a:srgbClr val="000000"/>
                </a:solidFill>
                <a:effectLst/>
                <a:latin typeface="游明朝" panose="02020400000000000000" pitchFamily="18" charset="-128"/>
                <a:ea typeface="游明朝" panose="02020400000000000000" pitchFamily="18" charset="-128"/>
                <a:cs typeface="ＭＳ 明朝" panose="02020609040205080304" pitchFamily="17" charset="-128"/>
              </a:rPr>
              <a:t>等につないで下さい。</a:t>
            </a:r>
            <a:endParaRPr kumimoji="0" lang="ja-JP" altLang="en-US" sz="6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200000"/>
              </a:lnSpc>
              <a:spcBef>
                <a:spcPct val="0"/>
              </a:spcBef>
              <a:spcAft>
                <a:spcPct val="0"/>
              </a:spcAft>
              <a:buClrTx/>
              <a:buSzTx/>
              <a:buFontTx/>
              <a:buNone/>
              <a:tabLst/>
            </a:pPr>
            <a:r>
              <a:rPr kumimoji="0" lang="ja-JP" altLang="en-US" sz="1600" b="0" i="0" u="none" strike="noStrike" cap="none" normalizeH="0" baseline="0" dirty="0" smtClean="0">
                <a:ln>
                  <a:noFill/>
                </a:ln>
                <a:solidFill>
                  <a:srgbClr val="000000"/>
                </a:solidFill>
                <a:effectLst/>
                <a:latin typeface="游明朝" panose="02020400000000000000" pitchFamily="18" charset="-128"/>
                <a:ea typeface="游明朝" panose="02020400000000000000" pitchFamily="18" charset="-128"/>
                <a:cs typeface="ＭＳ 明朝" panose="02020609040205080304" pitchFamily="17" charset="-128"/>
              </a:rPr>
              <a:t>本人様への支援として、ボランティア様の</a:t>
            </a:r>
            <a:endParaRPr kumimoji="0" lang="ja-JP" altLang="en-US" sz="6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8" name="Rectangle 8"/>
          <p:cNvSpPr>
            <a:spLocks noChangeArrowheads="1"/>
          </p:cNvSpPr>
          <p:nvPr/>
        </p:nvSpPr>
        <p:spPr bwMode="auto">
          <a:xfrm>
            <a:off x="706834" y="9114146"/>
            <a:ext cx="7559675"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600" b="0" i="0" u="none" strike="noStrike" cap="none" normalizeH="0" baseline="0" dirty="0" smtClean="0">
                <a:ln>
                  <a:noFill/>
                </a:ln>
                <a:solidFill>
                  <a:srgbClr val="000000"/>
                </a:solidFill>
                <a:effectLst/>
                <a:latin typeface="游明朝" panose="02020400000000000000" pitchFamily="18" charset="-128"/>
                <a:ea typeface="游明朝" panose="02020400000000000000" pitchFamily="18" charset="-128"/>
                <a:cs typeface="ＭＳ 明朝" panose="02020609040205080304" pitchFamily="17" charset="-128"/>
              </a:rPr>
              <a:t>介入もお願いします。</a:t>
            </a:r>
            <a:endParaRPr kumimoji="0" lang="ja-JP" altLang="ja-JP" sz="6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dirty="0" smtClean="0">
              <a:ln>
                <a:noFill/>
              </a:ln>
              <a:solidFill>
                <a:schemeClr val="tx1"/>
              </a:solidFill>
              <a:effectLst/>
              <a:latin typeface="Arial" panose="020B0604020202020204" pitchFamily="34" charset="0"/>
            </a:endParaRPr>
          </a:p>
        </p:txBody>
      </p:sp>
      <p:sp>
        <p:nvSpPr>
          <p:cNvPr id="9" name="Rectangle 9"/>
          <p:cNvSpPr>
            <a:spLocks noChangeArrowheads="1"/>
          </p:cNvSpPr>
          <p:nvPr/>
        </p:nvSpPr>
        <p:spPr bwMode="auto">
          <a:xfrm>
            <a:off x="761047" y="9630854"/>
            <a:ext cx="7559675"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600" b="0" i="0" u="none" strike="noStrike" cap="none" normalizeH="0" baseline="0" dirty="0" smtClean="0">
                <a:ln>
                  <a:noFill/>
                </a:ln>
                <a:solidFill>
                  <a:schemeClr val="tx1"/>
                </a:solidFill>
                <a:effectLst/>
                <a:latin typeface="游明朝" panose="02020400000000000000" pitchFamily="18" charset="-128"/>
                <a:ea typeface="游明朝" panose="02020400000000000000" pitchFamily="18" charset="-128"/>
                <a:cs typeface="ＭＳ 明朝" panose="02020609040205080304" pitchFamily="17" charset="-128"/>
              </a:rPr>
              <a:t>　　　　　　　　　　　　　　　　　　　　　</a:t>
            </a:r>
            <a:r>
              <a:rPr kumimoji="0" lang="ja-JP" altLang="ja-JP" sz="2000" b="0" i="0" u="none" strike="noStrike" cap="none" normalizeH="0" baseline="0" dirty="0" smtClean="0">
                <a:ln>
                  <a:noFill/>
                </a:ln>
                <a:solidFill>
                  <a:schemeClr val="tx1"/>
                </a:solidFill>
                <a:effectLst/>
                <a:latin typeface="游明朝" panose="02020400000000000000" pitchFamily="18" charset="-128"/>
                <a:ea typeface="游明朝" panose="02020400000000000000" pitchFamily="18" charset="-128"/>
                <a:cs typeface="ＭＳ 明朝" panose="02020609040205080304" pitchFamily="17" charset="-128"/>
              </a:rPr>
              <a:t>○○事業所</a:t>
            </a:r>
            <a:endParaRPr kumimoji="0" lang="ja-JP" altLang="ja-JP"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40559093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 name="Rectangle 109"/>
          <p:cNvSpPr>
            <a:spLocks noChangeArrowheads="1"/>
          </p:cNvSpPr>
          <p:nvPr/>
        </p:nvSpPr>
        <p:spPr bwMode="auto">
          <a:xfrm>
            <a:off x="152400" y="152400"/>
            <a:ext cx="75596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113" name="Rectangle 110"/>
          <p:cNvSpPr>
            <a:spLocks noChangeArrowheads="1"/>
          </p:cNvSpPr>
          <p:nvPr/>
        </p:nvSpPr>
        <p:spPr bwMode="auto">
          <a:xfrm>
            <a:off x="152400" y="609600"/>
            <a:ext cx="7559675"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116" name="Rectangle 114"/>
          <p:cNvSpPr>
            <a:spLocks noChangeArrowheads="1"/>
          </p:cNvSpPr>
          <p:nvPr/>
        </p:nvSpPr>
        <p:spPr bwMode="auto">
          <a:xfrm>
            <a:off x="152400" y="609600"/>
            <a:ext cx="7559675"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indent="266700" eaLnBrk="0" fontAlgn="base" hangingPunct="0">
              <a:spcBef>
                <a:spcPct val="0"/>
              </a:spcBef>
              <a:spcAft>
                <a:spcPct val="0"/>
              </a:spcAft>
              <a:tabLst>
                <a:tab pos="2044700" algn="l"/>
              </a:tabLst>
              <a:defRPr>
                <a:solidFill>
                  <a:schemeClr val="tx1"/>
                </a:solidFill>
                <a:latin typeface="Arial" panose="020B0604020202020204" pitchFamily="34" charset="0"/>
              </a:defRPr>
            </a:lvl1pPr>
            <a:lvl2pPr eaLnBrk="0" fontAlgn="base" hangingPunct="0">
              <a:spcBef>
                <a:spcPct val="0"/>
              </a:spcBef>
              <a:spcAft>
                <a:spcPct val="0"/>
              </a:spcAft>
              <a:tabLst>
                <a:tab pos="2044700" algn="l"/>
              </a:tabLst>
              <a:defRPr>
                <a:solidFill>
                  <a:schemeClr val="tx1"/>
                </a:solidFill>
                <a:latin typeface="Arial" panose="020B0604020202020204" pitchFamily="34" charset="0"/>
              </a:defRPr>
            </a:lvl2pPr>
            <a:lvl3pPr eaLnBrk="0" fontAlgn="base" hangingPunct="0">
              <a:spcBef>
                <a:spcPct val="0"/>
              </a:spcBef>
              <a:spcAft>
                <a:spcPct val="0"/>
              </a:spcAft>
              <a:tabLst>
                <a:tab pos="2044700" algn="l"/>
              </a:tabLst>
              <a:defRPr>
                <a:solidFill>
                  <a:schemeClr val="tx1"/>
                </a:solidFill>
                <a:latin typeface="Arial" panose="020B0604020202020204" pitchFamily="34" charset="0"/>
              </a:defRPr>
            </a:lvl3pPr>
            <a:lvl4pPr eaLnBrk="0" fontAlgn="base" hangingPunct="0">
              <a:spcBef>
                <a:spcPct val="0"/>
              </a:spcBef>
              <a:spcAft>
                <a:spcPct val="0"/>
              </a:spcAft>
              <a:tabLst>
                <a:tab pos="2044700" algn="l"/>
              </a:tabLst>
              <a:defRPr>
                <a:solidFill>
                  <a:schemeClr val="tx1"/>
                </a:solidFill>
                <a:latin typeface="Arial" panose="020B0604020202020204" pitchFamily="34" charset="0"/>
              </a:defRPr>
            </a:lvl4pPr>
            <a:lvl5pPr eaLnBrk="0" fontAlgn="base" hangingPunct="0">
              <a:spcBef>
                <a:spcPct val="0"/>
              </a:spcBef>
              <a:spcAft>
                <a:spcPct val="0"/>
              </a:spcAft>
              <a:tabLst>
                <a:tab pos="2044700" algn="l"/>
              </a:tabLst>
              <a:defRPr>
                <a:solidFill>
                  <a:schemeClr val="tx1"/>
                </a:solidFill>
                <a:latin typeface="Arial" panose="020B0604020202020204" pitchFamily="34" charset="0"/>
              </a:defRPr>
            </a:lvl5pPr>
            <a:lvl6pPr eaLnBrk="0" fontAlgn="base" hangingPunct="0">
              <a:spcBef>
                <a:spcPct val="0"/>
              </a:spcBef>
              <a:spcAft>
                <a:spcPct val="0"/>
              </a:spcAft>
              <a:tabLst>
                <a:tab pos="2044700" algn="l"/>
              </a:tabLst>
              <a:defRPr>
                <a:solidFill>
                  <a:schemeClr val="tx1"/>
                </a:solidFill>
                <a:latin typeface="Arial" panose="020B0604020202020204" pitchFamily="34" charset="0"/>
              </a:defRPr>
            </a:lvl6pPr>
            <a:lvl7pPr eaLnBrk="0" fontAlgn="base" hangingPunct="0">
              <a:spcBef>
                <a:spcPct val="0"/>
              </a:spcBef>
              <a:spcAft>
                <a:spcPct val="0"/>
              </a:spcAft>
              <a:tabLst>
                <a:tab pos="2044700" algn="l"/>
              </a:tabLst>
              <a:defRPr>
                <a:solidFill>
                  <a:schemeClr val="tx1"/>
                </a:solidFill>
                <a:latin typeface="Arial" panose="020B0604020202020204" pitchFamily="34" charset="0"/>
              </a:defRPr>
            </a:lvl7pPr>
            <a:lvl8pPr eaLnBrk="0" fontAlgn="base" hangingPunct="0">
              <a:spcBef>
                <a:spcPct val="0"/>
              </a:spcBef>
              <a:spcAft>
                <a:spcPct val="0"/>
              </a:spcAft>
              <a:tabLst>
                <a:tab pos="2044700" algn="l"/>
              </a:tabLst>
              <a:defRPr>
                <a:solidFill>
                  <a:schemeClr val="tx1"/>
                </a:solidFill>
                <a:latin typeface="Arial" panose="020B0604020202020204" pitchFamily="34" charset="0"/>
              </a:defRPr>
            </a:lvl8pPr>
            <a:lvl9pPr eaLnBrk="0" fontAlgn="base" hangingPunct="0">
              <a:spcBef>
                <a:spcPct val="0"/>
              </a:spcBef>
              <a:spcAft>
                <a:spcPct val="0"/>
              </a:spcAft>
              <a:tabLst>
                <a:tab pos="2044700" algn="l"/>
              </a:tabLst>
              <a:defRPr>
                <a:solidFill>
                  <a:schemeClr val="tx1"/>
                </a:solidFill>
                <a:latin typeface="Arial" panose="020B0604020202020204" pitchFamily="34" charset="0"/>
              </a:defRPr>
            </a:lvl9pPr>
          </a:lstStyle>
          <a:p>
            <a:pPr marL="0" marR="0" lvl="0" indent="266700" algn="l" defTabSz="914400" rtl="0" eaLnBrk="0" fontAlgn="base" latinLnBrk="0" hangingPunct="0">
              <a:lnSpc>
                <a:spcPct val="100000"/>
              </a:lnSpc>
              <a:spcBef>
                <a:spcPct val="0"/>
              </a:spcBef>
              <a:spcAft>
                <a:spcPct val="0"/>
              </a:spcAft>
              <a:buClrTx/>
              <a:buSzTx/>
              <a:buFontTx/>
              <a:buNone/>
              <a:tabLst>
                <a:tab pos="2044700" algn="l"/>
              </a:tabLst>
            </a:pPr>
            <a:r>
              <a:rPr kumimoji="0" lang="ja-JP" altLang="ja-JP" sz="1600" b="0" i="0" u="none" strike="noStrike" cap="none" normalizeH="0" baseline="0" smtClean="0">
                <a:ln>
                  <a:noFill/>
                </a:ln>
                <a:solidFill>
                  <a:schemeClr val="tx1"/>
                </a:solidFill>
                <a:effectLst/>
                <a:latin typeface="游明朝" panose="02020400000000000000" pitchFamily="18" charset="-128"/>
                <a:ea typeface="游明朝" panose="02020400000000000000" pitchFamily="18" charset="-128"/>
                <a:cs typeface="ＭＳ 明朝" panose="02020609040205080304" pitchFamily="17" charset="-128"/>
              </a:rPr>
              <a:t>　</a:t>
            </a:r>
            <a:endParaRPr kumimoji="0" lang="ja-JP" altLang="ja-JP" sz="600" b="0" i="0" u="none" strike="noStrike" cap="none" normalizeH="0" baseline="0" smtClean="0">
              <a:ln>
                <a:noFill/>
              </a:ln>
              <a:solidFill>
                <a:schemeClr val="tx1"/>
              </a:solidFill>
              <a:effectLst/>
            </a:endParaRPr>
          </a:p>
          <a:p>
            <a:pPr marL="0" marR="0" lvl="0" indent="266700" algn="l" defTabSz="914400" rtl="0" eaLnBrk="0" fontAlgn="base" latinLnBrk="0" hangingPunct="0">
              <a:lnSpc>
                <a:spcPct val="100000"/>
              </a:lnSpc>
              <a:spcBef>
                <a:spcPct val="0"/>
              </a:spcBef>
              <a:spcAft>
                <a:spcPct val="0"/>
              </a:spcAft>
              <a:buClrTx/>
              <a:buSzTx/>
              <a:buFontTx/>
              <a:buNone/>
              <a:tabLst>
                <a:tab pos="2044700" algn="l"/>
              </a:tabLst>
            </a:pP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18" name="Rectangle 117"/>
          <p:cNvSpPr>
            <a:spLocks noChangeArrowheads="1"/>
          </p:cNvSpPr>
          <p:nvPr/>
        </p:nvSpPr>
        <p:spPr bwMode="auto">
          <a:xfrm>
            <a:off x="-455874" y="1592333"/>
            <a:ext cx="7559675"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indent="1733550" eaLnBrk="0" fontAlgn="base" hangingPunct="0">
              <a:spcBef>
                <a:spcPct val="0"/>
              </a:spcBef>
              <a:spcAft>
                <a:spcPct val="0"/>
              </a:spcAft>
              <a:tabLst>
                <a:tab pos="2044700" algn="l"/>
              </a:tabLst>
              <a:defRPr>
                <a:solidFill>
                  <a:schemeClr val="tx1"/>
                </a:solidFill>
                <a:latin typeface="Arial" panose="020B0604020202020204" pitchFamily="34" charset="0"/>
              </a:defRPr>
            </a:lvl1pPr>
            <a:lvl2pPr eaLnBrk="0" fontAlgn="base" hangingPunct="0">
              <a:spcBef>
                <a:spcPct val="0"/>
              </a:spcBef>
              <a:spcAft>
                <a:spcPct val="0"/>
              </a:spcAft>
              <a:tabLst>
                <a:tab pos="2044700" algn="l"/>
              </a:tabLst>
              <a:defRPr>
                <a:solidFill>
                  <a:schemeClr val="tx1"/>
                </a:solidFill>
                <a:latin typeface="Arial" panose="020B0604020202020204" pitchFamily="34" charset="0"/>
              </a:defRPr>
            </a:lvl2pPr>
            <a:lvl3pPr eaLnBrk="0" fontAlgn="base" hangingPunct="0">
              <a:spcBef>
                <a:spcPct val="0"/>
              </a:spcBef>
              <a:spcAft>
                <a:spcPct val="0"/>
              </a:spcAft>
              <a:tabLst>
                <a:tab pos="2044700" algn="l"/>
              </a:tabLst>
              <a:defRPr>
                <a:solidFill>
                  <a:schemeClr val="tx1"/>
                </a:solidFill>
                <a:latin typeface="Arial" panose="020B0604020202020204" pitchFamily="34" charset="0"/>
              </a:defRPr>
            </a:lvl3pPr>
            <a:lvl4pPr eaLnBrk="0" fontAlgn="base" hangingPunct="0">
              <a:spcBef>
                <a:spcPct val="0"/>
              </a:spcBef>
              <a:spcAft>
                <a:spcPct val="0"/>
              </a:spcAft>
              <a:tabLst>
                <a:tab pos="2044700" algn="l"/>
              </a:tabLst>
              <a:defRPr>
                <a:solidFill>
                  <a:schemeClr val="tx1"/>
                </a:solidFill>
                <a:latin typeface="Arial" panose="020B0604020202020204" pitchFamily="34" charset="0"/>
              </a:defRPr>
            </a:lvl4pPr>
            <a:lvl5pPr eaLnBrk="0" fontAlgn="base" hangingPunct="0">
              <a:spcBef>
                <a:spcPct val="0"/>
              </a:spcBef>
              <a:spcAft>
                <a:spcPct val="0"/>
              </a:spcAft>
              <a:tabLst>
                <a:tab pos="2044700" algn="l"/>
              </a:tabLst>
              <a:defRPr>
                <a:solidFill>
                  <a:schemeClr val="tx1"/>
                </a:solidFill>
                <a:latin typeface="Arial" panose="020B0604020202020204" pitchFamily="34" charset="0"/>
              </a:defRPr>
            </a:lvl5pPr>
            <a:lvl6pPr eaLnBrk="0" fontAlgn="base" hangingPunct="0">
              <a:spcBef>
                <a:spcPct val="0"/>
              </a:spcBef>
              <a:spcAft>
                <a:spcPct val="0"/>
              </a:spcAft>
              <a:tabLst>
                <a:tab pos="2044700" algn="l"/>
              </a:tabLst>
              <a:defRPr>
                <a:solidFill>
                  <a:schemeClr val="tx1"/>
                </a:solidFill>
                <a:latin typeface="Arial" panose="020B0604020202020204" pitchFamily="34" charset="0"/>
              </a:defRPr>
            </a:lvl6pPr>
            <a:lvl7pPr eaLnBrk="0" fontAlgn="base" hangingPunct="0">
              <a:spcBef>
                <a:spcPct val="0"/>
              </a:spcBef>
              <a:spcAft>
                <a:spcPct val="0"/>
              </a:spcAft>
              <a:tabLst>
                <a:tab pos="2044700" algn="l"/>
              </a:tabLst>
              <a:defRPr>
                <a:solidFill>
                  <a:schemeClr val="tx1"/>
                </a:solidFill>
                <a:latin typeface="Arial" panose="020B0604020202020204" pitchFamily="34" charset="0"/>
              </a:defRPr>
            </a:lvl7pPr>
            <a:lvl8pPr eaLnBrk="0" fontAlgn="base" hangingPunct="0">
              <a:spcBef>
                <a:spcPct val="0"/>
              </a:spcBef>
              <a:spcAft>
                <a:spcPct val="0"/>
              </a:spcAft>
              <a:tabLst>
                <a:tab pos="2044700" algn="l"/>
              </a:tabLst>
              <a:defRPr>
                <a:solidFill>
                  <a:schemeClr val="tx1"/>
                </a:solidFill>
                <a:latin typeface="Arial" panose="020B0604020202020204" pitchFamily="34" charset="0"/>
              </a:defRPr>
            </a:lvl8pPr>
            <a:lvl9pPr eaLnBrk="0" fontAlgn="base" hangingPunct="0">
              <a:spcBef>
                <a:spcPct val="0"/>
              </a:spcBef>
              <a:spcAft>
                <a:spcPct val="0"/>
              </a:spcAft>
              <a:tabLst>
                <a:tab pos="2044700" algn="l"/>
              </a:tabLst>
              <a:defRPr>
                <a:solidFill>
                  <a:schemeClr val="tx1"/>
                </a:solidFill>
                <a:latin typeface="Arial" panose="020B0604020202020204" pitchFamily="34" charset="0"/>
              </a:defRPr>
            </a:lvl9pPr>
          </a:lstStyle>
          <a:p>
            <a:pPr marL="0" marR="0" lvl="0" indent="266700" algn="l" defTabSz="914400" rtl="0" eaLnBrk="0" fontAlgn="base" latinLnBrk="0" hangingPunct="0">
              <a:lnSpc>
                <a:spcPct val="100000"/>
              </a:lnSpc>
              <a:spcBef>
                <a:spcPct val="0"/>
              </a:spcBef>
              <a:spcAft>
                <a:spcPct val="0"/>
              </a:spcAft>
              <a:buClrTx/>
              <a:buSzTx/>
              <a:buFontTx/>
              <a:buNone/>
              <a:tabLst>
                <a:tab pos="2044700" algn="l"/>
              </a:tabLst>
            </a:pPr>
            <a:r>
              <a:rPr kumimoji="0" lang="ja-JP" altLang="ja-JP" sz="1600" b="0" i="0" u="none" strike="noStrike" cap="none" normalizeH="0" baseline="0" dirty="0" smtClean="0">
                <a:ln>
                  <a:noFill/>
                </a:ln>
                <a:solidFill>
                  <a:srgbClr val="0070C0"/>
                </a:solidFill>
                <a:effectLst/>
                <a:latin typeface="游明朝" panose="02020400000000000000" pitchFamily="18" charset="-128"/>
                <a:ea typeface="游明朝" panose="02020400000000000000" pitchFamily="18" charset="-128"/>
                <a:cs typeface="ＭＳ 明朝" panose="02020609040205080304" pitchFamily="17" charset="-128"/>
              </a:rPr>
              <a:t>　　　　　　　</a:t>
            </a:r>
            <a:endParaRPr kumimoji="0" lang="ja-JP" altLang="ja-JP" sz="600" b="0" i="0" u="none" strike="noStrike" cap="none" normalizeH="0" baseline="0" dirty="0" smtClean="0">
              <a:ln>
                <a:noFill/>
              </a:ln>
              <a:solidFill>
                <a:schemeClr val="tx1"/>
              </a:solidFill>
              <a:effectLst/>
            </a:endParaRPr>
          </a:p>
          <a:p>
            <a:pPr marL="0" marR="0" lvl="0" indent="266700" algn="l" defTabSz="914400" rtl="0" eaLnBrk="0" fontAlgn="base" latinLnBrk="0" hangingPunct="0">
              <a:lnSpc>
                <a:spcPct val="100000"/>
              </a:lnSpc>
              <a:spcBef>
                <a:spcPct val="0"/>
              </a:spcBef>
              <a:spcAft>
                <a:spcPct val="0"/>
              </a:spcAft>
              <a:buClrTx/>
              <a:buSzTx/>
              <a:buFontTx/>
              <a:buNone/>
              <a:tabLst>
                <a:tab pos="2044700" algn="l"/>
              </a:tabLst>
            </a:pPr>
            <a:endParaRPr kumimoji="0" lang="ja-JP" altLang="ja-JP" sz="1800" b="0" i="0" u="none" strike="noStrike" cap="none" normalizeH="0" baseline="0" dirty="0" smtClean="0">
              <a:ln>
                <a:noFill/>
              </a:ln>
              <a:solidFill>
                <a:schemeClr val="tx1"/>
              </a:solidFill>
              <a:effectLst/>
              <a:latin typeface="Arial" panose="020B0604020202020204" pitchFamily="34" charset="0"/>
            </a:endParaRPr>
          </a:p>
        </p:txBody>
      </p:sp>
      <p:sp>
        <p:nvSpPr>
          <p:cNvPr id="177" name="十字形 176"/>
          <p:cNvSpPr/>
          <p:nvPr/>
        </p:nvSpPr>
        <p:spPr>
          <a:xfrm>
            <a:off x="5221979" y="2008079"/>
            <a:ext cx="902970" cy="914400"/>
          </a:xfrm>
          <a:prstGeom prst="plus">
            <a:avLst/>
          </a:prstGeom>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178" name="涙形 177"/>
          <p:cNvSpPr/>
          <p:nvPr/>
        </p:nvSpPr>
        <p:spPr>
          <a:xfrm rot="4527964">
            <a:off x="1137976" y="3424447"/>
            <a:ext cx="850265" cy="914400"/>
          </a:xfrm>
          <a:prstGeom prst="teardrop">
            <a:avLst/>
          </a:prstGeom>
          <a:ln>
            <a:solidFill>
              <a:srgbClr val="FF0000"/>
            </a:solid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179" name="楕円 178"/>
          <p:cNvSpPr/>
          <p:nvPr/>
        </p:nvSpPr>
        <p:spPr>
          <a:xfrm>
            <a:off x="2495289" y="3922604"/>
            <a:ext cx="904875" cy="1847850"/>
          </a:xfrm>
          <a:prstGeom prst="ellipse">
            <a:avLst/>
          </a:prstGeom>
          <a:ln>
            <a:solidFill>
              <a:srgbClr val="F692E1"/>
            </a:solid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spcAft>
                <a:spcPts val="0"/>
              </a:spcAft>
            </a:pPr>
            <a:r>
              <a:rPr lang="en-US" sz="1050" kern="100">
                <a:effectLst/>
                <a:ea typeface="游明朝" panose="02020400000000000000" pitchFamily="18" charset="-128"/>
                <a:cs typeface="Times New Roman" panose="02020603050405020304" pitchFamily="18" charset="0"/>
              </a:rPr>
              <a:t> </a:t>
            </a:r>
            <a:endParaRPr lang="ja-JP" sz="1050" kern="100">
              <a:effectLst/>
              <a:ea typeface="游明朝" panose="02020400000000000000" pitchFamily="18" charset="-128"/>
              <a:cs typeface="Times New Roman" panose="02020603050405020304" pitchFamily="18" charset="0"/>
            </a:endParaRPr>
          </a:p>
        </p:txBody>
      </p:sp>
      <p:sp>
        <p:nvSpPr>
          <p:cNvPr id="180" name="楕円 179"/>
          <p:cNvSpPr/>
          <p:nvPr/>
        </p:nvSpPr>
        <p:spPr>
          <a:xfrm>
            <a:off x="3409689" y="3903554"/>
            <a:ext cx="914400" cy="1895475"/>
          </a:xfrm>
          <a:prstGeom prst="ellipse">
            <a:avLst/>
          </a:prstGeom>
          <a:solidFill>
            <a:sysClr val="window" lastClr="FFFFFF"/>
          </a:solidFill>
          <a:ln w="12700" cap="flat" cmpd="sng" algn="ctr">
            <a:solidFill>
              <a:srgbClr val="F692E1"/>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181" name="円形吹き出し 180"/>
          <p:cNvSpPr/>
          <p:nvPr/>
        </p:nvSpPr>
        <p:spPr>
          <a:xfrm rot="18330862">
            <a:off x="710939" y="2346534"/>
            <a:ext cx="1058545" cy="1097915"/>
          </a:xfrm>
          <a:prstGeom prst="wedgeEllipseCallout">
            <a:avLst/>
          </a:prstGeom>
          <a:ln>
            <a:solidFill>
              <a:schemeClr val="accent6">
                <a:lumMod val="50000"/>
              </a:schemeClr>
            </a:solid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spcAft>
                <a:spcPts val="0"/>
              </a:spcAft>
            </a:pPr>
            <a:r>
              <a:rPr lang="en-US" sz="1050" kern="100">
                <a:effectLst/>
                <a:ea typeface="游明朝" panose="02020400000000000000" pitchFamily="18" charset="-128"/>
                <a:cs typeface="Times New Roman" panose="02020603050405020304" pitchFamily="18" charset="0"/>
              </a:rPr>
              <a:t> </a:t>
            </a:r>
            <a:endParaRPr lang="ja-JP" sz="1050" kern="100">
              <a:effectLst/>
              <a:ea typeface="游明朝" panose="02020400000000000000" pitchFamily="18" charset="-128"/>
              <a:cs typeface="Times New Roman" panose="02020603050405020304" pitchFamily="18" charset="0"/>
            </a:endParaRPr>
          </a:p>
        </p:txBody>
      </p:sp>
      <p:sp>
        <p:nvSpPr>
          <p:cNvPr id="182" name="涙形 181"/>
          <p:cNvSpPr/>
          <p:nvPr/>
        </p:nvSpPr>
        <p:spPr>
          <a:xfrm rot="1320916">
            <a:off x="758384" y="4939154"/>
            <a:ext cx="1160145" cy="1080770"/>
          </a:xfrm>
          <a:prstGeom prst="teardrop">
            <a:avLst/>
          </a:prstGeom>
          <a:ln>
            <a:solidFill>
              <a:schemeClr val="accent6">
                <a:lumMod val="50000"/>
              </a:schemeClr>
            </a:solid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183" name="涙形 182"/>
          <p:cNvSpPr/>
          <p:nvPr/>
        </p:nvSpPr>
        <p:spPr>
          <a:xfrm rot="15119983">
            <a:off x="4784781" y="5277664"/>
            <a:ext cx="2202815" cy="2223135"/>
          </a:xfrm>
          <a:prstGeom prst="teardrop">
            <a:avLst/>
          </a:prstGeom>
          <a:ln>
            <a:solidFill>
              <a:schemeClr val="accent6">
                <a:lumMod val="50000"/>
              </a:schemeClr>
            </a:solid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184" name="楕円 183"/>
          <p:cNvSpPr/>
          <p:nvPr/>
        </p:nvSpPr>
        <p:spPr>
          <a:xfrm>
            <a:off x="2876289" y="6075254"/>
            <a:ext cx="1133475" cy="1028700"/>
          </a:xfrm>
          <a:prstGeom prst="ellipse">
            <a:avLst/>
          </a:prstGeom>
          <a:ln>
            <a:solidFill>
              <a:srgbClr val="F692E1"/>
            </a:solid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185" name="正方形/長方形 184"/>
          <p:cNvSpPr/>
          <p:nvPr/>
        </p:nvSpPr>
        <p:spPr>
          <a:xfrm>
            <a:off x="2457189" y="3893394"/>
            <a:ext cx="1971675" cy="1990725"/>
          </a:xfrm>
          <a:prstGeom prst="rect">
            <a:avLst/>
          </a:prstGeom>
          <a:ln>
            <a:solidFill>
              <a:srgbClr val="FF99FF"/>
            </a:solid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186" name="楕円 185"/>
          <p:cNvSpPr/>
          <p:nvPr/>
        </p:nvSpPr>
        <p:spPr>
          <a:xfrm>
            <a:off x="2533389" y="4055954"/>
            <a:ext cx="914400" cy="1057275"/>
          </a:xfrm>
          <a:prstGeom prst="ellipse">
            <a:avLst/>
          </a:prstGeom>
          <a:ln>
            <a:solidFill>
              <a:srgbClr val="F692E1"/>
            </a:solid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187" name="楕円 186"/>
          <p:cNvSpPr/>
          <p:nvPr/>
        </p:nvSpPr>
        <p:spPr>
          <a:xfrm>
            <a:off x="3466839" y="4065479"/>
            <a:ext cx="847725" cy="1047750"/>
          </a:xfrm>
          <a:prstGeom prst="ellipse">
            <a:avLst/>
          </a:prstGeom>
          <a:ln>
            <a:solidFill>
              <a:srgbClr val="F692E1"/>
            </a:solid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188" name="雲 187"/>
          <p:cNvSpPr/>
          <p:nvPr/>
        </p:nvSpPr>
        <p:spPr>
          <a:xfrm>
            <a:off x="4021194" y="7461459"/>
            <a:ext cx="2486025" cy="1343025"/>
          </a:xfrm>
          <a:prstGeom prst="cloud">
            <a:avLst/>
          </a:prstGeom>
        </p:spPr>
        <p:style>
          <a:lnRef idx="2">
            <a:schemeClr val="accent1"/>
          </a:lnRef>
          <a:fillRef idx="1">
            <a:schemeClr val="l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189" name="楕円 188"/>
          <p:cNvSpPr/>
          <p:nvPr/>
        </p:nvSpPr>
        <p:spPr>
          <a:xfrm>
            <a:off x="2790564" y="2065229"/>
            <a:ext cx="895350" cy="771525"/>
          </a:xfrm>
          <a:prstGeom prst="ellipse">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cxnSp>
        <p:nvCxnSpPr>
          <p:cNvPr id="190" name="直線コネクタ 189"/>
          <p:cNvCxnSpPr/>
          <p:nvPr/>
        </p:nvCxnSpPr>
        <p:spPr>
          <a:xfrm flipV="1">
            <a:off x="3694169" y="2476074"/>
            <a:ext cx="1404620" cy="10795"/>
          </a:xfrm>
          <a:prstGeom prst="line">
            <a:avLst/>
          </a:prstGeom>
        </p:spPr>
        <p:style>
          <a:lnRef idx="1">
            <a:schemeClr val="dk1"/>
          </a:lnRef>
          <a:fillRef idx="0">
            <a:schemeClr val="dk1"/>
          </a:fillRef>
          <a:effectRef idx="0">
            <a:schemeClr val="dk1"/>
          </a:effectRef>
          <a:fontRef idx="minor">
            <a:schemeClr val="tx1"/>
          </a:fontRef>
        </p:style>
      </p:cxnSp>
      <p:sp>
        <p:nvSpPr>
          <p:cNvPr id="191" name="涙形 190"/>
          <p:cNvSpPr/>
          <p:nvPr/>
        </p:nvSpPr>
        <p:spPr>
          <a:xfrm rot="12046075">
            <a:off x="5132444" y="3224104"/>
            <a:ext cx="1208405" cy="1115695"/>
          </a:xfrm>
          <a:prstGeom prst="teardrop">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cxnSp>
        <p:nvCxnSpPr>
          <p:cNvPr id="192" name="直線コネクタ 191"/>
          <p:cNvCxnSpPr/>
          <p:nvPr/>
        </p:nvCxnSpPr>
        <p:spPr>
          <a:xfrm flipH="1">
            <a:off x="2062854" y="2646254"/>
            <a:ext cx="803275" cy="771525"/>
          </a:xfrm>
          <a:prstGeom prst="line">
            <a:avLst/>
          </a:prstGeom>
          <a:ln>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193" name="直線コネクタ 192"/>
          <p:cNvCxnSpPr/>
          <p:nvPr/>
        </p:nvCxnSpPr>
        <p:spPr>
          <a:xfrm>
            <a:off x="3571614" y="2684354"/>
            <a:ext cx="1403350" cy="895350"/>
          </a:xfrm>
          <a:prstGeom prst="line">
            <a:avLst/>
          </a:prstGeom>
          <a:ln>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194" name="直線コネクタ 193"/>
          <p:cNvCxnSpPr/>
          <p:nvPr/>
        </p:nvCxnSpPr>
        <p:spPr>
          <a:xfrm flipH="1">
            <a:off x="4513319" y="3894029"/>
            <a:ext cx="514985" cy="666750"/>
          </a:xfrm>
          <a:prstGeom prst="line">
            <a:avLst/>
          </a:prstGeom>
        </p:spPr>
        <p:style>
          <a:lnRef idx="1">
            <a:schemeClr val="accent1"/>
          </a:lnRef>
          <a:fillRef idx="0">
            <a:schemeClr val="accent1"/>
          </a:fillRef>
          <a:effectRef idx="0">
            <a:schemeClr val="accent1"/>
          </a:effectRef>
          <a:fontRef idx="minor">
            <a:schemeClr val="tx1"/>
          </a:fontRef>
        </p:style>
      </p:cxnSp>
      <p:cxnSp>
        <p:nvCxnSpPr>
          <p:cNvPr id="195" name="直線コネクタ 194"/>
          <p:cNvCxnSpPr/>
          <p:nvPr/>
        </p:nvCxnSpPr>
        <p:spPr>
          <a:xfrm flipH="1">
            <a:off x="5762364" y="4370279"/>
            <a:ext cx="9525" cy="657225"/>
          </a:xfrm>
          <a:prstGeom prst="line">
            <a:avLst/>
          </a:prstGeom>
        </p:spPr>
        <p:style>
          <a:lnRef idx="1">
            <a:schemeClr val="accent1"/>
          </a:lnRef>
          <a:fillRef idx="0">
            <a:schemeClr val="accent1"/>
          </a:fillRef>
          <a:effectRef idx="0">
            <a:schemeClr val="accent1"/>
          </a:effectRef>
          <a:fontRef idx="minor">
            <a:schemeClr val="tx1"/>
          </a:fontRef>
        </p:style>
      </p:cxnSp>
      <p:cxnSp>
        <p:nvCxnSpPr>
          <p:cNvPr id="196" name="直線コネクタ 195"/>
          <p:cNvCxnSpPr/>
          <p:nvPr/>
        </p:nvCxnSpPr>
        <p:spPr>
          <a:xfrm flipH="1">
            <a:off x="1390389" y="4303604"/>
            <a:ext cx="19050" cy="504825"/>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97" name="直線コネクタ 196"/>
          <p:cNvCxnSpPr/>
          <p:nvPr/>
        </p:nvCxnSpPr>
        <p:spPr>
          <a:xfrm flipH="1">
            <a:off x="4152639" y="4179779"/>
            <a:ext cx="990600" cy="2133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98" name="直線コネクタ 197"/>
          <p:cNvCxnSpPr/>
          <p:nvPr/>
        </p:nvCxnSpPr>
        <p:spPr>
          <a:xfrm>
            <a:off x="3333489" y="3208229"/>
            <a:ext cx="1352550" cy="676275"/>
          </a:xfrm>
          <a:prstGeom prst="line">
            <a:avLst/>
          </a:prstGeom>
          <a:ln>
            <a:solidFill>
              <a:srgbClr val="F692E1"/>
            </a:solidFill>
          </a:ln>
        </p:spPr>
        <p:style>
          <a:lnRef idx="1">
            <a:schemeClr val="accent1"/>
          </a:lnRef>
          <a:fillRef idx="0">
            <a:schemeClr val="accent1"/>
          </a:fillRef>
          <a:effectRef idx="0">
            <a:schemeClr val="accent1"/>
          </a:effectRef>
          <a:fontRef idx="minor">
            <a:schemeClr val="tx1"/>
          </a:fontRef>
        </p:style>
      </p:cxnSp>
      <p:cxnSp>
        <p:nvCxnSpPr>
          <p:cNvPr id="199" name="直線コネクタ 198"/>
          <p:cNvCxnSpPr/>
          <p:nvPr/>
        </p:nvCxnSpPr>
        <p:spPr>
          <a:xfrm flipH="1">
            <a:off x="2200014" y="3227279"/>
            <a:ext cx="1133475" cy="647700"/>
          </a:xfrm>
          <a:prstGeom prst="line">
            <a:avLst/>
          </a:prstGeom>
          <a:ln>
            <a:solidFill>
              <a:srgbClr val="F692E1"/>
            </a:solidFill>
          </a:ln>
        </p:spPr>
        <p:style>
          <a:lnRef idx="1">
            <a:schemeClr val="accent1"/>
          </a:lnRef>
          <a:fillRef idx="0">
            <a:schemeClr val="accent1"/>
          </a:fillRef>
          <a:effectRef idx="0">
            <a:schemeClr val="accent1"/>
          </a:effectRef>
          <a:fontRef idx="minor">
            <a:schemeClr val="tx1"/>
          </a:fontRef>
        </p:style>
      </p:cxnSp>
      <p:cxnSp>
        <p:nvCxnSpPr>
          <p:cNvPr id="200" name="直線コネクタ 199"/>
          <p:cNvCxnSpPr/>
          <p:nvPr/>
        </p:nvCxnSpPr>
        <p:spPr>
          <a:xfrm flipV="1">
            <a:off x="2209539" y="3894029"/>
            <a:ext cx="247650" cy="0"/>
          </a:xfrm>
          <a:prstGeom prst="line">
            <a:avLst/>
          </a:prstGeom>
          <a:ln>
            <a:solidFill>
              <a:srgbClr val="F692E1"/>
            </a:solidFill>
          </a:ln>
        </p:spPr>
        <p:style>
          <a:lnRef idx="1">
            <a:schemeClr val="accent1"/>
          </a:lnRef>
          <a:fillRef idx="0">
            <a:schemeClr val="accent1"/>
          </a:fillRef>
          <a:effectRef idx="0">
            <a:schemeClr val="accent1"/>
          </a:effectRef>
          <a:fontRef idx="minor">
            <a:schemeClr val="tx1"/>
          </a:fontRef>
        </p:style>
      </p:cxnSp>
      <p:cxnSp>
        <p:nvCxnSpPr>
          <p:cNvPr id="201" name="直線コネクタ 200"/>
          <p:cNvCxnSpPr/>
          <p:nvPr/>
        </p:nvCxnSpPr>
        <p:spPr>
          <a:xfrm flipH="1" flipV="1">
            <a:off x="4438389" y="3894029"/>
            <a:ext cx="247650" cy="0"/>
          </a:xfrm>
          <a:prstGeom prst="line">
            <a:avLst/>
          </a:prstGeom>
          <a:ln>
            <a:solidFill>
              <a:srgbClr val="F692E1"/>
            </a:solidFill>
          </a:ln>
        </p:spPr>
        <p:style>
          <a:lnRef idx="1">
            <a:schemeClr val="accent1"/>
          </a:lnRef>
          <a:fillRef idx="0">
            <a:schemeClr val="accent1"/>
          </a:fillRef>
          <a:effectRef idx="0">
            <a:schemeClr val="accent1"/>
          </a:effectRef>
          <a:fontRef idx="minor">
            <a:schemeClr val="tx1"/>
          </a:fontRef>
        </p:style>
      </p:cxnSp>
      <p:sp>
        <p:nvSpPr>
          <p:cNvPr id="202" name="フリーフォーム 201"/>
          <p:cNvSpPr/>
          <p:nvPr/>
        </p:nvSpPr>
        <p:spPr>
          <a:xfrm rot="12951999">
            <a:off x="1850129" y="3361899"/>
            <a:ext cx="267970" cy="288290"/>
          </a:xfrm>
          <a:custGeom>
            <a:avLst/>
            <a:gdLst>
              <a:gd name="connsiteX0" fmla="*/ 121780 w 464682"/>
              <a:gd name="connsiteY0" fmla="*/ 524473 h 524473"/>
              <a:gd name="connsiteX1" fmla="*/ 140830 w 464682"/>
              <a:gd name="connsiteY1" fmla="*/ 476848 h 524473"/>
              <a:gd name="connsiteX2" fmla="*/ 159880 w 464682"/>
              <a:gd name="connsiteY2" fmla="*/ 419698 h 524473"/>
              <a:gd name="connsiteX3" fmla="*/ 159880 w 464682"/>
              <a:gd name="connsiteY3" fmla="*/ 276823 h 524473"/>
              <a:gd name="connsiteX4" fmla="*/ 102730 w 464682"/>
              <a:gd name="connsiteY4" fmla="*/ 248248 h 524473"/>
              <a:gd name="connsiteX5" fmla="*/ 74155 w 464682"/>
              <a:gd name="connsiteY5" fmla="*/ 229198 h 524473"/>
              <a:gd name="connsiteX6" fmla="*/ 17005 w 464682"/>
              <a:gd name="connsiteY6" fmla="*/ 210148 h 524473"/>
              <a:gd name="connsiteX7" fmla="*/ 17005 w 464682"/>
              <a:gd name="connsiteY7" fmla="*/ 95848 h 524473"/>
              <a:gd name="connsiteX8" fmla="*/ 83680 w 464682"/>
              <a:gd name="connsiteY8" fmla="*/ 105373 h 524473"/>
              <a:gd name="connsiteX9" fmla="*/ 102730 w 464682"/>
              <a:gd name="connsiteY9" fmla="*/ 133948 h 524473"/>
              <a:gd name="connsiteX10" fmla="*/ 131305 w 464682"/>
              <a:gd name="connsiteY10" fmla="*/ 162523 h 524473"/>
              <a:gd name="connsiteX11" fmla="*/ 140830 w 464682"/>
              <a:gd name="connsiteY11" fmla="*/ 191098 h 524473"/>
              <a:gd name="connsiteX12" fmla="*/ 150355 w 464682"/>
              <a:gd name="connsiteY12" fmla="*/ 10123 h 524473"/>
              <a:gd name="connsiteX13" fmla="*/ 178930 w 464682"/>
              <a:gd name="connsiteY13" fmla="*/ 598 h 524473"/>
              <a:gd name="connsiteX14" fmla="*/ 207505 w 464682"/>
              <a:gd name="connsiteY14" fmla="*/ 19648 h 524473"/>
              <a:gd name="connsiteX15" fmla="*/ 217030 w 464682"/>
              <a:gd name="connsiteY15" fmla="*/ 57748 h 524473"/>
              <a:gd name="connsiteX16" fmla="*/ 236080 w 464682"/>
              <a:gd name="connsiteY16" fmla="*/ 57748 h 524473"/>
              <a:gd name="connsiteX17" fmla="*/ 293230 w 464682"/>
              <a:gd name="connsiteY17" fmla="*/ 19648 h 524473"/>
              <a:gd name="connsiteX18" fmla="*/ 340855 w 464682"/>
              <a:gd name="connsiteY18" fmla="*/ 67273 h 524473"/>
              <a:gd name="connsiteX19" fmla="*/ 350380 w 464682"/>
              <a:gd name="connsiteY19" fmla="*/ 124423 h 524473"/>
              <a:gd name="connsiteX20" fmla="*/ 378955 w 464682"/>
              <a:gd name="connsiteY20" fmla="*/ 95848 h 524473"/>
              <a:gd name="connsiteX21" fmla="*/ 398005 w 464682"/>
              <a:gd name="connsiteY21" fmla="*/ 210148 h 524473"/>
              <a:gd name="connsiteX22" fmla="*/ 378955 w 464682"/>
              <a:gd name="connsiteY22" fmla="*/ 238723 h 524473"/>
              <a:gd name="connsiteX23" fmla="*/ 436105 w 464682"/>
              <a:gd name="connsiteY23" fmla="*/ 219673 h 524473"/>
              <a:gd name="connsiteX24" fmla="*/ 464680 w 464682"/>
              <a:gd name="connsiteY24" fmla="*/ 276823 h 524473"/>
              <a:gd name="connsiteX25" fmla="*/ 455155 w 464682"/>
              <a:gd name="connsiteY25" fmla="*/ 314923 h 524473"/>
              <a:gd name="connsiteX26" fmla="*/ 398005 w 464682"/>
              <a:gd name="connsiteY26" fmla="*/ 333973 h 524473"/>
              <a:gd name="connsiteX27" fmla="*/ 312280 w 464682"/>
              <a:gd name="connsiteY27" fmla="*/ 353023 h 524473"/>
              <a:gd name="connsiteX28" fmla="*/ 274180 w 464682"/>
              <a:gd name="connsiteY28" fmla="*/ 438748 h 524473"/>
              <a:gd name="connsiteX29" fmla="*/ 264655 w 464682"/>
              <a:gd name="connsiteY29" fmla="*/ 467323 h 524473"/>
              <a:gd name="connsiteX30" fmla="*/ 255130 w 464682"/>
              <a:gd name="connsiteY30" fmla="*/ 495898 h 524473"/>
              <a:gd name="connsiteX31" fmla="*/ 245605 w 464682"/>
              <a:gd name="connsiteY31" fmla="*/ 505423 h 5244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464682" h="524473">
                <a:moveTo>
                  <a:pt x="121780" y="524473"/>
                </a:moveTo>
                <a:cubicBezTo>
                  <a:pt x="128130" y="508598"/>
                  <a:pt x="134987" y="492916"/>
                  <a:pt x="140830" y="476848"/>
                </a:cubicBezTo>
                <a:cubicBezTo>
                  <a:pt x="147692" y="457977"/>
                  <a:pt x="159880" y="419698"/>
                  <a:pt x="159880" y="419698"/>
                </a:cubicBezTo>
                <a:cubicBezTo>
                  <a:pt x="166775" y="371436"/>
                  <a:pt x="179316" y="325414"/>
                  <a:pt x="159880" y="276823"/>
                </a:cubicBezTo>
                <a:cubicBezTo>
                  <a:pt x="153056" y="259762"/>
                  <a:pt x="115762" y="254764"/>
                  <a:pt x="102730" y="248248"/>
                </a:cubicBezTo>
                <a:cubicBezTo>
                  <a:pt x="92491" y="243128"/>
                  <a:pt x="84616" y="233847"/>
                  <a:pt x="74155" y="229198"/>
                </a:cubicBezTo>
                <a:cubicBezTo>
                  <a:pt x="55805" y="221043"/>
                  <a:pt x="17005" y="210148"/>
                  <a:pt x="17005" y="210148"/>
                </a:cubicBezTo>
                <a:cubicBezTo>
                  <a:pt x="5815" y="176578"/>
                  <a:pt x="-14896" y="127749"/>
                  <a:pt x="17005" y="95848"/>
                </a:cubicBezTo>
                <a:cubicBezTo>
                  <a:pt x="32880" y="79973"/>
                  <a:pt x="61455" y="102198"/>
                  <a:pt x="83680" y="105373"/>
                </a:cubicBezTo>
                <a:cubicBezTo>
                  <a:pt x="90030" y="114898"/>
                  <a:pt x="95401" y="125154"/>
                  <a:pt x="102730" y="133948"/>
                </a:cubicBezTo>
                <a:cubicBezTo>
                  <a:pt x="111354" y="144296"/>
                  <a:pt x="123833" y="151315"/>
                  <a:pt x="131305" y="162523"/>
                </a:cubicBezTo>
                <a:cubicBezTo>
                  <a:pt x="136874" y="170877"/>
                  <a:pt x="137655" y="181573"/>
                  <a:pt x="140830" y="191098"/>
                </a:cubicBezTo>
                <a:cubicBezTo>
                  <a:pt x="144005" y="130773"/>
                  <a:pt x="138508" y="69358"/>
                  <a:pt x="150355" y="10123"/>
                </a:cubicBezTo>
                <a:cubicBezTo>
                  <a:pt x="152324" y="278"/>
                  <a:pt x="169026" y="-1053"/>
                  <a:pt x="178930" y="598"/>
                </a:cubicBezTo>
                <a:cubicBezTo>
                  <a:pt x="190222" y="2480"/>
                  <a:pt x="197980" y="13298"/>
                  <a:pt x="207505" y="19648"/>
                </a:cubicBezTo>
                <a:cubicBezTo>
                  <a:pt x="210680" y="32348"/>
                  <a:pt x="215300" y="44772"/>
                  <a:pt x="217030" y="57748"/>
                </a:cubicBezTo>
                <a:cubicBezTo>
                  <a:pt x="242430" y="248248"/>
                  <a:pt x="210680" y="146648"/>
                  <a:pt x="236080" y="57748"/>
                </a:cubicBezTo>
                <a:cubicBezTo>
                  <a:pt x="243590" y="31462"/>
                  <a:pt x="272868" y="26435"/>
                  <a:pt x="293230" y="19648"/>
                </a:cubicBezTo>
                <a:cubicBezTo>
                  <a:pt x="331330" y="29173"/>
                  <a:pt x="340855" y="19648"/>
                  <a:pt x="340855" y="67273"/>
                </a:cubicBezTo>
                <a:cubicBezTo>
                  <a:pt x="340855" y="177798"/>
                  <a:pt x="311086" y="171576"/>
                  <a:pt x="350380" y="124423"/>
                </a:cubicBezTo>
                <a:cubicBezTo>
                  <a:pt x="359004" y="114075"/>
                  <a:pt x="369430" y="105373"/>
                  <a:pt x="378955" y="95848"/>
                </a:cubicBezTo>
                <a:cubicBezTo>
                  <a:pt x="437016" y="115202"/>
                  <a:pt x="421655" y="99779"/>
                  <a:pt x="398005" y="210148"/>
                </a:cubicBezTo>
                <a:cubicBezTo>
                  <a:pt x="395606" y="221342"/>
                  <a:pt x="368095" y="242343"/>
                  <a:pt x="378955" y="238723"/>
                </a:cubicBezTo>
                <a:lnTo>
                  <a:pt x="436105" y="219673"/>
                </a:lnTo>
                <a:cubicBezTo>
                  <a:pt x="445737" y="234120"/>
                  <a:pt x="464680" y="257105"/>
                  <a:pt x="464680" y="276823"/>
                </a:cubicBezTo>
                <a:cubicBezTo>
                  <a:pt x="464680" y="289914"/>
                  <a:pt x="465094" y="306404"/>
                  <a:pt x="455155" y="314923"/>
                </a:cubicBezTo>
                <a:cubicBezTo>
                  <a:pt x="439909" y="327991"/>
                  <a:pt x="417696" y="330035"/>
                  <a:pt x="398005" y="333973"/>
                </a:cubicBezTo>
                <a:cubicBezTo>
                  <a:pt x="337543" y="346065"/>
                  <a:pt x="366086" y="339571"/>
                  <a:pt x="312280" y="353023"/>
                </a:cubicBezTo>
                <a:cubicBezTo>
                  <a:pt x="282091" y="398306"/>
                  <a:pt x="296850" y="370738"/>
                  <a:pt x="274180" y="438748"/>
                </a:cubicBezTo>
                <a:lnTo>
                  <a:pt x="264655" y="467323"/>
                </a:lnTo>
                <a:cubicBezTo>
                  <a:pt x="261480" y="476848"/>
                  <a:pt x="262230" y="488798"/>
                  <a:pt x="255130" y="495898"/>
                </a:cubicBezTo>
                <a:lnTo>
                  <a:pt x="245605" y="505423"/>
                </a:lnTo>
              </a:path>
            </a:pathLst>
          </a:custGeom>
          <a:noFill/>
          <a:ln w="12700" cap="flat" cmpd="sng" algn="ctr">
            <a:solidFill>
              <a:srgbClr val="002060"/>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203" name="フリーフォーム 202"/>
          <p:cNvSpPr/>
          <p:nvPr/>
        </p:nvSpPr>
        <p:spPr>
          <a:xfrm rot="10800000">
            <a:off x="1228464" y="4741754"/>
            <a:ext cx="267970" cy="231140"/>
          </a:xfrm>
          <a:custGeom>
            <a:avLst/>
            <a:gdLst>
              <a:gd name="connsiteX0" fmla="*/ 121780 w 464682"/>
              <a:gd name="connsiteY0" fmla="*/ 524473 h 524473"/>
              <a:gd name="connsiteX1" fmla="*/ 140830 w 464682"/>
              <a:gd name="connsiteY1" fmla="*/ 476848 h 524473"/>
              <a:gd name="connsiteX2" fmla="*/ 159880 w 464682"/>
              <a:gd name="connsiteY2" fmla="*/ 419698 h 524473"/>
              <a:gd name="connsiteX3" fmla="*/ 159880 w 464682"/>
              <a:gd name="connsiteY3" fmla="*/ 276823 h 524473"/>
              <a:gd name="connsiteX4" fmla="*/ 102730 w 464682"/>
              <a:gd name="connsiteY4" fmla="*/ 248248 h 524473"/>
              <a:gd name="connsiteX5" fmla="*/ 74155 w 464682"/>
              <a:gd name="connsiteY5" fmla="*/ 229198 h 524473"/>
              <a:gd name="connsiteX6" fmla="*/ 17005 w 464682"/>
              <a:gd name="connsiteY6" fmla="*/ 210148 h 524473"/>
              <a:gd name="connsiteX7" fmla="*/ 17005 w 464682"/>
              <a:gd name="connsiteY7" fmla="*/ 95848 h 524473"/>
              <a:gd name="connsiteX8" fmla="*/ 83680 w 464682"/>
              <a:gd name="connsiteY8" fmla="*/ 105373 h 524473"/>
              <a:gd name="connsiteX9" fmla="*/ 102730 w 464682"/>
              <a:gd name="connsiteY9" fmla="*/ 133948 h 524473"/>
              <a:gd name="connsiteX10" fmla="*/ 131305 w 464682"/>
              <a:gd name="connsiteY10" fmla="*/ 162523 h 524473"/>
              <a:gd name="connsiteX11" fmla="*/ 140830 w 464682"/>
              <a:gd name="connsiteY11" fmla="*/ 191098 h 524473"/>
              <a:gd name="connsiteX12" fmla="*/ 150355 w 464682"/>
              <a:gd name="connsiteY12" fmla="*/ 10123 h 524473"/>
              <a:gd name="connsiteX13" fmla="*/ 178930 w 464682"/>
              <a:gd name="connsiteY13" fmla="*/ 598 h 524473"/>
              <a:gd name="connsiteX14" fmla="*/ 207505 w 464682"/>
              <a:gd name="connsiteY14" fmla="*/ 19648 h 524473"/>
              <a:gd name="connsiteX15" fmla="*/ 217030 w 464682"/>
              <a:gd name="connsiteY15" fmla="*/ 57748 h 524473"/>
              <a:gd name="connsiteX16" fmla="*/ 236080 w 464682"/>
              <a:gd name="connsiteY16" fmla="*/ 57748 h 524473"/>
              <a:gd name="connsiteX17" fmla="*/ 293230 w 464682"/>
              <a:gd name="connsiteY17" fmla="*/ 19648 h 524473"/>
              <a:gd name="connsiteX18" fmla="*/ 340855 w 464682"/>
              <a:gd name="connsiteY18" fmla="*/ 67273 h 524473"/>
              <a:gd name="connsiteX19" fmla="*/ 350380 w 464682"/>
              <a:gd name="connsiteY19" fmla="*/ 124423 h 524473"/>
              <a:gd name="connsiteX20" fmla="*/ 378955 w 464682"/>
              <a:gd name="connsiteY20" fmla="*/ 95848 h 524473"/>
              <a:gd name="connsiteX21" fmla="*/ 398005 w 464682"/>
              <a:gd name="connsiteY21" fmla="*/ 210148 h 524473"/>
              <a:gd name="connsiteX22" fmla="*/ 378955 w 464682"/>
              <a:gd name="connsiteY22" fmla="*/ 238723 h 524473"/>
              <a:gd name="connsiteX23" fmla="*/ 436105 w 464682"/>
              <a:gd name="connsiteY23" fmla="*/ 219673 h 524473"/>
              <a:gd name="connsiteX24" fmla="*/ 464680 w 464682"/>
              <a:gd name="connsiteY24" fmla="*/ 276823 h 524473"/>
              <a:gd name="connsiteX25" fmla="*/ 455155 w 464682"/>
              <a:gd name="connsiteY25" fmla="*/ 314923 h 524473"/>
              <a:gd name="connsiteX26" fmla="*/ 398005 w 464682"/>
              <a:gd name="connsiteY26" fmla="*/ 333973 h 524473"/>
              <a:gd name="connsiteX27" fmla="*/ 312280 w 464682"/>
              <a:gd name="connsiteY27" fmla="*/ 353023 h 524473"/>
              <a:gd name="connsiteX28" fmla="*/ 274180 w 464682"/>
              <a:gd name="connsiteY28" fmla="*/ 438748 h 524473"/>
              <a:gd name="connsiteX29" fmla="*/ 264655 w 464682"/>
              <a:gd name="connsiteY29" fmla="*/ 467323 h 524473"/>
              <a:gd name="connsiteX30" fmla="*/ 255130 w 464682"/>
              <a:gd name="connsiteY30" fmla="*/ 495898 h 524473"/>
              <a:gd name="connsiteX31" fmla="*/ 245605 w 464682"/>
              <a:gd name="connsiteY31" fmla="*/ 505423 h 5244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464682" h="524473">
                <a:moveTo>
                  <a:pt x="121780" y="524473"/>
                </a:moveTo>
                <a:cubicBezTo>
                  <a:pt x="128130" y="508598"/>
                  <a:pt x="134987" y="492916"/>
                  <a:pt x="140830" y="476848"/>
                </a:cubicBezTo>
                <a:cubicBezTo>
                  <a:pt x="147692" y="457977"/>
                  <a:pt x="159880" y="419698"/>
                  <a:pt x="159880" y="419698"/>
                </a:cubicBezTo>
                <a:cubicBezTo>
                  <a:pt x="166775" y="371436"/>
                  <a:pt x="179316" y="325414"/>
                  <a:pt x="159880" y="276823"/>
                </a:cubicBezTo>
                <a:cubicBezTo>
                  <a:pt x="153056" y="259762"/>
                  <a:pt x="115762" y="254764"/>
                  <a:pt x="102730" y="248248"/>
                </a:cubicBezTo>
                <a:cubicBezTo>
                  <a:pt x="92491" y="243128"/>
                  <a:pt x="84616" y="233847"/>
                  <a:pt x="74155" y="229198"/>
                </a:cubicBezTo>
                <a:cubicBezTo>
                  <a:pt x="55805" y="221043"/>
                  <a:pt x="17005" y="210148"/>
                  <a:pt x="17005" y="210148"/>
                </a:cubicBezTo>
                <a:cubicBezTo>
                  <a:pt x="5815" y="176578"/>
                  <a:pt x="-14896" y="127749"/>
                  <a:pt x="17005" y="95848"/>
                </a:cubicBezTo>
                <a:cubicBezTo>
                  <a:pt x="32880" y="79973"/>
                  <a:pt x="61455" y="102198"/>
                  <a:pt x="83680" y="105373"/>
                </a:cubicBezTo>
                <a:cubicBezTo>
                  <a:pt x="90030" y="114898"/>
                  <a:pt x="95401" y="125154"/>
                  <a:pt x="102730" y="133948"/>
                </a:cubicBezTo>
                <a:cubicBezTo>
                  <a:pt x="111354" y="144296"/>
                  <a:pt x="123833" y="151315"/>
                  <a:pt x="131305" y="162523"/>
                </a:cubicBezTo>
                <a:cubicBezTo>
                  <a:pt x="136874" y="170877"/>
                  <a:pt x="137655" y="181573"/>
                  <a:pt x="140830" y="191098"/>
                </a:cubicBezTo>
                <a:cubicBezTo>
                  <a:pt x="144005" y="130773"/>
                  <a:pt x="138508" y="69358"/>
                  <a:pt x="150355" y="10123"/>
                </a:cubicBezTo>
                <a:cubicBezTo>
                  <a:pt x="152324" y="278"/>
                  <a:pt x="169026" y="-1053"/>
                  <a:pt x="178930" y="598"/>
                </a:cubicBezTo>
                <a:cubicBezTo>
                  <a:pt x="190222" y="2480"/>
                  <a:pt x="197980" y="13298"/>
                  <a:pt x="207505" y="19648"/>
                </a:cubicBezTo>
                <a:cubicBezTo>
                  <a:pt x="210680" y="32348"/>
                  <a:pt x="215300" y="44772"/>
                  <a:pt x="217030" y="57748"/>
                </a:cubicBezTo>
                <a:cubicBezTo>
                  <a:pt x="242430" y="248248"/>
                  <a:pt x="210680" y="146648"/>
                  <a:pt x="236080" y="57748"/>
                </a:cubicBezTo>
                <a:cubicBezTo>
                  <a:pt x="243590" y="31462"/>
                  <a:pt x="272868" y="26435"/>
                  <a:pt x="293230" y="19648"/>
                </a:cubicBezTo>
                <a:cubicBezTo>
                  <a:pt x="331330" y="29173"/>
                  <a:pt x="340855" y="19648"/>
                  <a:pt x="340855" y="67273"/>
                </a:cubicBezTo>
                <a:cubicBezTo>
                  <a:pt x="340855" y="177798"/>
                  <a:pt x="311086" y="171576"/>
                  <a:pt x="350380" y="124423"/>
                </a:cubicBezTo>
                <a:cubicBezTo>
                  <a:pt x="359004" y="114075"/>
                  <a:pt x="369430" y="105373"/>
                  <a:pt x="378955" y="95848"/>
                </a:cubicBezTo>
                <a:cubicBezTo>
                  <a:pt x="437016" y="115202"/>
                  <a:pt x="421655" y="99779"/>
                  <a:pt x="398005" y="210148"/>
                </a:cubicBezTo>
                <a:cubicBezTo>
                  <a:pt x="395606" y="221342"/>
                  <a:pt x="368095" y="242343"/>
                  <a:pt x="378955" y="238723"/>
                </a:cubicBezTo>
                <a:lnTo>
                  <a:pt x="436105" y="219673"/>
                </a:lnTo>
                <a:cubicBezTo>
                  <a:pt x="445737" y="234120"/>
                  <a:pt x="464680" y="257105"/>
                  <a:pt x="464680" y="276823"/>
                </a:cubicBezTo>
                <a:cubicBezTo>
                  <a:pt x="464680" y="289914"/>
                  <a:pt x="465094" y="306404"/>
                  <a:pt x="455155" y="314923"/>
                </a:cubicBezTo>
                <a:cubicBezTo>
                  <a:pt x="439909" y="327991"/>
                  <a:pt x="417696" y="330035"/>
                  <a:pt x="398005" y="333973"/>
                </a:cubicBezTo>
                <a:cubicBezTo>
                  <a:pt x="337543" y="346065"/>
                  <a:pt x="366086" y="339571"/>
                  <a:pt x="312280" y="353023"/>
                </a:cubicBezTo>
                <a:cubicBezTo>
                  <a:pt x="282091" y="398306"/>
                  <a:pt x="296850" y="370738"/>
                  <a:pt x="274180" y="438748"/>
                </a:cubicBezTo>
                <a:lnTo>
                  <a:pt x="264655" y="467323"/>
                </a:lnTo>
                <a:cubicBezTo>
                  <a:pt x="261480" y="476848"/>
                  <a:pt x="262230" y="488798"/>
                  <a:pt x="255130" y="495898"/>
                </a:cubicBezTo>
                <a:lnTo>
                  <a:pt x="245605" y="505423"/>
                </a:lnTo>
              </a:path>
            </a:pathLst>
          </a:custGeom>
          <a:noFill/>
          <a:ln w="12700" cap="flat" cmpd="sng" algn="ctr">
            <a:solidFill>
              <a:srgbClr val="FF0000"/>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204" name="フリーフォーム 203"/>
          <p:cNvSpPr/>
          <p:nvPr/>
        </p:nvSpPr>
        <p:spPr>
          <a:xfrm rot="7330301">
            <a:off x="4925434" y="3547954"/>
            <a:ext cx="254635" cy="198755"/>
          </a:xfrm>
          <a:custGeom>
            <a:avLst/>
            <a:gdLst>
              <a:gd name="connsiteX0" fmla="*/ 121780 w 464682"/>
              <a:gd name="connsiteY0" fmla="*/ 524473 h 524473"/>
              <a:gd name="connsiteX1" fmla="*/ 140830 w 464682"/>
              <a:gd name="connsiteY1" fmla="*/ 476848 h 524473"/>
              <a:gd name="connsiteX2" fmla="*/ 159880 w 464682"/>
              <a:gd name="connsiteY2" fmla="*/ 419698 h 524473"/>
              <a:gd name="connsiteX3" fmla="*/ 159880 w 464682"/>
              <a:gd name="connsiteY3" fmla="*/ 276823 h 524473"/>
              <a:gd name="connsiteX4" fmla="*/ 102730 w 464682"/>
              <a:gd name="connsiteY4" fmla="*/ 248248 h 524473"/>
              <a:gd name="connsiteX5" fmla="*/ 74155 w 464682"/>
              <a:gd name="connsiteY5" fmla="*/ 229198 h 524473"/>
              <a:gd name="connsiteX6" fmla="*/ 17005 w 464682"/>
              <a:gd name="connsiteY6" fmla="*/ 210148 h 524473"/>
              <a:gd name="connsiteX7" fmla="*/ 17005 w 464682"/>
              <a:gd name="connsiteY7" fmla="*/ 95848 h 524473"/>
              <a:gd name="connsiteX8" fmla="*/ 83680 w 464682"/>
              <a:gd name="connsiteY8" fmla="*/ 105373 h 524473"/>
              <a:gd name="connsiteX9" fmla="*/ 102730 w 464682"/>
              <a:gd name="connsiteY9" fmla="*/ 133948 h 524473"/>
              <a:gd name="connsiteX10" fmla="*/ 131305 w 464682"/>
              <a:gd name="connsiteY10" fmla="*/ 162523 h 524473"/>
              <a:gd name="connsiteX11" fmla="*/ 140830 w 464682"/>
              <a:gd name="connsiteY11" fmla="*/ 191098 h 524473"/>
              <a:gd name="connsiteX12" fmla="*/ 150355 w 464682"/>
              <a:gd name="connsiteY12" fmla="*/ 10123 h 524473"/>
              <a:gd name="connsiteX13" fmla="*/ 178930 w 464682"/>
              <a:gd name="connsiteY13" fmla="*/ 598 h 524473"/>
              <a:gd name="connsiteX14" fmla="*/ 207505 w 464682"/>
              <a:gd name="connsiteY14" fmla="*/ 19648 h 524473"/>
              <a:gd name="connsiteX15" fmla="*/ 217030 w 464682"/>
              <a:gd name="connsiteY15" fmla="*/ 57748 h 524473"/>
              <a:gd name="connsiteX16" fmla="*/ 236080 w 464682"/>
              <a:gd name="connsiteY16" fmla="*/ 57748 h 524473"/>
              <a:gd name="connsiteX17" fmla="*/ 293230 w 464682"/>
              <a:gd name="connsiteY17" fmla="*/ 19648 h 524473"/>
              <a:gd name="connsiteX18" fmla="*/ 340855 w 464682"/>
              <a:gd name="connsiteY18" fmla="*/ 67273 h 524473"/>
              <a:gd name="connsiteX19" fmla="*/ 350380 w 464682"/>
              <a:gd name="connsiteY19" fmla="*/ 124423 h 524473"/>
              <a:gd name="connsiteX20" fmla="*/ 378955 w 464682"/>
              <a:gd name="connsiteY20" fmla="*/ 95848 h 524473"/>
              <a:gd name="connsiteX21" fmla="*/ 398005 w 464682"/>
              <a:gd name="connsiteY21" fmla="*/ 210148 h 524473"/>
              <a:gd name="connsiteX22" fmla="*/ 378955 w 464682"/>
              <a:gd name="connsiteY22" fmla="*/ 238723 h 524473"/>
              <a:gd name="connsiteX23" fmla="*/ 436105 w 464682"/>
              <a:gd name="connsiteY23" fmla="*/ 219673 h 524473"/>
              <a:gd name="connsiteX24" fmla="*/ 464680 w 464682"/>
              <a:gd name="connsiteY24" fmla="*/ 276823 h 524473"/>
              <a:gd name="connsiteX25" fmla="*/ 455155 w 464682"/>
              <a:gd name="connsiteY25" fmla="*/ 314923 h 524473"/>
              <a:gd name="connsiteX26" fmla="*/ 398005 w 464682"/>
              <a:gd name="connsiteY26" fmla="*/ 333973 h 524473"/>
              <a:gd name="connsiteX27" fmla="*/ 312280 w 464682"/>
              <a:gd name="connsiteY27" fmla="*/ 353023 h 524473"/>
              <a:gd name="connsiteX28" fmla="*/ 274180 w 464682"/>
              <a:gd name="connsiteY28" fmla="*/ 438748 h 524473"/>
              <a:gd name="connsiteX29" fmla="*/ 264655 w 464682"/>
              <a:gd name="connsiteY29" fmla="*/ 467323 h 524473"/>
              <a:gd name="connsiteX30" fmla="*/ 255130 w 464682"/>
              <a:gd name="connsiteY30" fmla="*/ 495898 h 524473"/>
              <a:gd name="connsiteX31" fmla="*/ 245605 w 464682"/>
              <a:gd name="connsiteY31" fmla="*/ 505423 h 5244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464682" h="524473">
                <a:moveTo>
                  <a:pt x="121780" y="524473"/>
                </a:moveTo>
                <a:cubicBezTo>
                  <a:pt x="128130" y="508598"/>
                  <a:pt x="134987" y="492916"/>
                  <a:pt x="140830" y="476848"/>
                </a:cubicBezTo>
                <a:cubicBezTo>
                  <a:pt x="147692" y="457977"/>
                  <a:pt x="159880" y="419698"/>
                  <a:pt x="159880" y="419698"/>
                </a:cubicBezTo>
                <a:cubicBezTo>
                  <a:pt x="166775" y="371436"/>
                  <a:pt x="179316" y="325414"/>
                  <a:pt x="159880" y="276823"/>
                </a:cubicBezTo>
                <a:cubicBezTo>
                  <a:pt x="153056" y="259762"/>
                  <a:pt x="115762" y="254764"/>
                  <a:pt x="102730" y="248248"/>
                </a:cubicBezTo>
                <a:cubicBezTo>
                  <a:pt x="92491" y="243128"/>
                  <a:pt x="84616" y="233847"/>
                  <a:pt x="74155" y="229198"/>
                </a:cubicBezTo>
                <a:cubicBezTo>
                  <a:pt x="55805" y="221043"/>
                  <a:pt x="17005" y="210148"/>
                  <a:pt x="17005" y="210148"/>
                </a:cubicBezTo>
                <a:cubicBezTo>
                  <a:pt x="5815" y="176578"/>
                  <a:pt x="-14896" y="127749"/>
                  <a:pt x="17005" y="95848"/>
                </a:cubicBezTo>
                <a:cubicBezTo>
                  <a:pt x="32880" y="79973"/>
                  <a:pt x="61455" y="102198"/>
                  <a:pt x="83680" y="105373"/>
                </a:cubicBezTo>
                <a:cubicBezTo>
                  <a:pt x="90030" y="114898"/>
                  <a:pt x="95401" y="125154"/>
                  <a:pt x="102730" y="133948"/>
                </a:cubicBezTo>
                <a:cubicBezTo>
                  <a:pt x="111354" y="144296"/>
                  <a:pt x="123833" y="151315"/>
                  <a:pt x="131305" y="162523"/>
                </a:cubicBezTo>
                <a:cubicBezTo>
                  <a:pt x="136874" y="170877"/>
                  <a:pt x="137655" y="181573"/>
                  <a:pt x="140830" y="191098"/>
                </a:cubicBezTo>
                <a:cubicBezTo>
                  <a:pt x="144005" y="130773"/>
                  <a:pt x="138508" y="69358"/>
                  <a:pt x="150355" y="10123"/>
                </a:cubicBezTo>
                <a:cubicBezTo>
                  <a:pt x="152324" y="278"/>
                  <a:pt x="169026" y="-1053"/>
                  <a:pt x="178930" y="598"/>
                </a:cubicBezTo>
                <a:cubicBezTo>
                  <a:pt x="190222" y="2480"/>
                  <a:pt x="197980" y="13298"/>
                  <a:pt x="207505" y="19648"/>
                </a:cubicBezTo>
                <a:cubicBezTo>
                  <a:pt x="210680" y="32348"/>
                  <a:pt x="215300" y="44772"/>
                  <a:pt x="217030" y="57748"/>
                </a:cubicBezTo>
                <a:cubicBezTo>
                  <a:pt x="242430" y="248248"/>
                  <a:pt x="210680" y="146648"/>
                  <a:pt x="236080" y="57748"/>
                </a:cubicBezTo>
                <a:cubicBezTo>
                  <a:pt x="243590" y="31462"/>
                  <a:pt x="272868" y="26435"/>
                  <a:pt x="293230" y="19648"/>
                </a:cubicBezTo>
                <a:cubicBezTo>
                  <a:pt x="331330" y="29173"/>
                  <a:pt x="340855" y="19648"/>
                  <a:pt x="340855" y="67273"/>
                </a:cubicBezTo>
                <a:cubicBezTo>
                  <a:pt x="340855" y="177798"/>
                  <a:pt x="311086" y="171576"/>
                  <a:pt x="350380" y="124423"/>
                </a:cubicBezTo>
                <a:cubicBezTo>
                  <a:pt x="359004" y="114075"/>
                  <a:pt x="369430" y="105373"/>
                  <a:pt x="378955" y="95848"/>
                </a:cubicBezTo>
                <a:cubicBezTo>
                  <a:pt x="437016" y="115202"/>
                  <a:pt x="421655" y="99779"/>
                  <a:pt x="398005" y="210148"/>
                </a:cubicBezTo>
                <a:cubicBezTo>
                  <a:pt x="395606" y="221342"/>
                  <a:pt x="368095" y="242343"/>
                  <a:pt x="378955" y="238723"/>
                </a:cubicBezTo>
                <a:lnTo>
                  <a:pt x="436105" y="219673"/>
                </a:lnTo>
                <a:cubicBezTo>
                  <a:pt x="445737" y="234120"/>
                  <a:pt x="464680" y="257105"/>
                  <a:pt x="464680" y="276823"/>
                </a:cubicBezTo>
                <a:cubicBezTo>
                  <a:pt x="464680" y="289914"/>
                  <a:pt x="465094" y="306404"/>
                  <a:pt x="455155" y="314923"/>
                </a:cubicBezTo>
                <a:cubicBezTo>
                  <a:pt x="439909" y="327991"/>
                  <a:pt x="417696" y="330035"/>
                  <a:pt x="398005" y="333973"/>
                </a:cubicBezTo>
                <a:cubicBezTo>
                  <a:pt x="337543" y="346065"/>
                  <a:pt x="366086" y="339571"/>
                  <a:pt x="312280" y="353023"/>
                </a:cubicBezTo>
                <a:cubicBezTo>
                  <a:pt x="282091" y="398306"/>
                  <a:pt x="296850" y="370738"/>
                  <a:pt x="274180" y="438748"/>
                </a:cubicBezTo>
                <a:lnTo>
                  <a:pt x="264655" y="467323"/>
                </a:lnTo>
                <a:cubicBezTo>
                  <a:pt x="261480" y="476848"/>
                  <a:pt x="262230" y="488798"/>
                  <a:pt x="255130" y="495898"/>
                </a:cubicBezTo>
                <a:lnTo>
                  <a:pt x="245605" y="505423"/>
                </a:lnTo>
              </a:path>
            </a:pathLst>
          </a:custGeom>
          <a:noFill/>
          <a:ln w="12700" cap="flat" cmpd="sng" algn="ctr">
            <a:solidFill>
              <a:srgbClr val="002060"/>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205" name="フリーフォーム 204"/>
          <p:cNvSpPr/>
          <p:nvPr/>
        </p:nvSpPr>
        <p:spPr>
          <a:xfrm rot="13301492">
            <a:off x="4365999" y="4510614"/>
            <a:ext cx="205105" cy="200025"/>
          </a:xfrm>
          <a:custGeom>
            <a:avLst/>
            <a:gdLst>
              <a:gd name="connsiteX0" fmla="*/ 121780 w 464682"/>
              <a:gd name="connsiteY0" fmla="*/ 524473 h 524473"/>
              <a:gd name="connsiteX1" fmla="*/ 140830 w 464682"/>
              <a:gd name="connsiteY1" fmla="*/ 476848 h 524473"/>
              <a:gd name="connsiteX2" fmla="*/ 159880 w 464682"/>
              <a:gd name="connsiteY2" fmla="*/ 419698 h 524473"/>
              <a:gd name="connsiteX3" fmla="*/ 159880 w 464682"/>
              <a:gd name="connsiteY3" fmla="*/ 276823 h 524473"/>
              <a:gd name="connsiteX4" fmla="*/ 102730 w 464682"/>
              <a:gd name="connsiteY4" fmla="*/ 248248 h 524473"/>
              <a:gd name="connsiteX5" fmla="*/ 74155 w 464682"/>
              <a:gd name="connsiteY5" fmla="*/ 229198 h 524473"/>
              <a:gd name="connsiteX6" fmla="*/ 17005 w 464682"/>
              <a:gd name="connsiteY6" fmla="*/ 210148 h 524473"/>
              <a:gd name="connsiteX7" fmla="*/ 17005 w 464682"/>
              <a:gd name="connsiteY7" fmla="*/ 95848 h 524473"/>
              <a:gd name="connsiteX8" fmla="*/ 83680 w 464682"/>
              <a:gd name="connsiteY8" fmla="*/ 105373 h 524473"/>
              <a:gd name="connsiteX9" fmla="*/ 102730 w 464682"/>
              <a:gd name="connsiteY9" fmla="*/ 133948 h 524473"/>
              <a:gd name="connsiteX10" fmla="*/ 131305 w 464682"/>
              <a:gd name="connsiteY10" fmla="*/ 162523 h 524473"/>
              <a:gd name="connsiteX11" fmla="*/ 140830 w 464682"/>
              <a:gd name="connsiteY11" fmla="*/ 191098 h 524473"/>
              <a:gd name="connsiteX12" fmla="*/ 150355 w 464682"/>
              <a:gd name="connsiteY12" fmla="*/ 10123 h 524473"/>
              <a:gd name="connsiteX13" fmla="*/ 178930 w 464682"/>
              <a:gd name="connsiteY13" fmla="*/ 598 h 524473"/>
              <a:gd name="connsiteX14" fmla="*/ 207505 w 464682"/>
              <a:gd name="connsiteY14" fmla="*/ 19648 h 524473"/>
              <a:gd name="connsiteX15" fmla="*/ 217030 w 464682"/>
              <a:gd name="connsiteY15" fmla="*/ 57748 h 524473"/>
              <a:gd name="connsiteX16" fmla="*/ 236080 w 464682"/>
              <a:gd name="connsiteY16" fmla="*/ 57748 h 524473"/>
              <a:gd name="connsiteX17" fmla="*/ 293230 w 464682"/>
              <a:gd name="connsiteY17" fmla="*/ 19648 h 524473"/>
              <a:gd name="connsiteX18" fmla="*/ 340855 w 464682"/>
              <a:gd name="connsiteY18" fmla="*/ 67273 h 524473"/>
              <a:gd name="connsiteX19" fmla="*/ 350380 w 464682"/>
              <a:gd name="connsiteY19" fmla="*/ 124423 h 524473"/>
              <a:gd name="connsiteX20" fmla="*/ 378955 w 464682"/>
              <a:gd name="connsiteY20" fmla="*/ 95848 h 524473"/>
              <a:gd name="connsiteX21" fmla="*/ 398005 w 464682"/>
              <a:gd name="connsiteY21" fmla="*/ 210148 h 524473"/>
              <a:gd name="connsiteX22" fmla="*/ 378955 w 464682"/>
              <a:gd name="connsiteY22" fmla="*/ 238723 h 524473"/>
              <a:gd name="connsiteX23" fmla="*/ 436105 w 464682"/>
              <a:gd name="connsiteY23" fmla="*/ 219673 h 524473"/>
              <a:gd name="connsiteX24" fmla="*/ 464680 w 464682"/>
              <a:gd name="connsiteY24" fmla="*/ 276823 h 524473"/>
              <a:gd name="connsiteX25" fmla="*/ 455155 w 464682"/>
              <a:gd name="connsiteY25" fmla="*/ 314923 h 524473"/>
              <a:gd name="connsiteX26" fmla="*/ 398005 w 464682"/>
              <a:gd name="connsiteY26" fmla="*/ 333973 h 524473"/>
              <a:gd name="connsiteX27" fmla="*/ 312280 w 464682"/>
              <a:gd name="connsiteY27" fmla="*/ 353023 h 524473"/>
              <a:gd name="connsiteX28" fmla="*/ 274180 w 464682"/>
              <a:gd name="connsiteY28" fmla="*/ 438748 h 524473"/>
              <a:gd name="connsiteX29" fmla="*/ 264655 w 464682"/>
              <a:gd name="connsiteY29" fmla="*/ 467323 h 524473"/>
              <a:gd name="connsiteX30" fmla="*/ 255130 w 464682"/>
              <a:gd name="connsiteY30" fmla="*/ 495898 h 524473"/>
              <a:gd name="connsiteX31" fmla="*/ 245605 w 464682"/>
              <a:gd name="connsiteY31" fmla="*/ 505423 h 5244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464682" h="524473">
                <a:moveTo>
                  <a:pt x="121780" y="524473"/>
                </a:moveTo>
                <a:cubicBezTo>
                  <a:pt x="128130" y="508598"/>
                  <a:pt x="134987" y="492916"/>
                  <a:pt x="140830" y="476848"/>
                </a:cubicBezTo>
                <a:cubicBezTo>
                  <a:pt x="147692" y="457977"/>
                  <a:pt x="159880" y="419698"/>
                  <a:pt x="159880" y="419698"/>
                </a:cubicBezTo>
                <a:cubicBezTo>
                  <a:pt x="166775" y="371436"/>
                  <a:pt x="179316" y="325414"/>
                  <a:pt x="159880" y="276823"/>
                </a:cubicBezTo>
                <a:cubicBezTo>
                  <a:pt x="153056" y="259762"/>
                  <a:pt x="115762" y="254764"/>
                  <a:pt x="102730" y="248248"/>
                </a:cubicBezTo>
                <a:cubicBezTo>
                  <a:pt x="92491" y="243128"/>
                  <a:pt x="84616" y="233847"/>
                  <a:pt x="74155" y="229198"/>
                </a:cubicBezTo>
                <a:cubicBezTo>
                  <a:pt x="55805" y="221043"/>
                  <a:pt x="17005" y="210148"/>
                  <a:pt x="17005" y="210148"/>
                </a:cubicBezTo>
                <a:cubicBezTo>
                  <a:pt x="5815" y="176578"/>
                  <a:pt x="-14896" y="127749"/>
                  <a:pt x="17005" y="95848"/>
                </a:cubicBezTo>
                <a:cubicBezTo>
                  <a:pt x="32880" y="79973"/>
                  <a:pt x="61455" y="102198"/>
                  <a:pt x="83680" y="105373"/>
                </a:cubicBezTo>
                <a:cubicBezTo>
                  <a:pt x="90030" y="114898"/>
                  <a:pt x="95401" y="125154"/>
                  <a:pt x="102730" y="133948"/>
                </a:cubicBezTo>
                <a:cubicBezTo>
                  <a:pt x="111354" y="144296"/>
                  <a:pt x="123833" y="151315"/>
                  <a:pt x="131305" y="162523"/>
                </a:cubicBezTo>
                <a:cubicBezTo>
                  <a:pt x="136874" y="170877"/>
                  <a:pt x="137655" y="181573"/>
                  <a:pt x="140830" y="191098"/>
                </a:cubicBezTo>
                <a:cubicBezTo>
                  <a:pt x="144005" y="130773"/>
                  <a:pt x="138508" y="69358"/>
                  <a:pt x="150355" y="10123"/>
                </a:cubicBezTo>
                <a:cubicBezTo>
                  <a:pt x="152324" y="278"/>
                  <a:pt x="169026" y="-1053"/>
                  <a:pt x="178930" y="598"/>
                </a:cubicBezTo>
                <a:cubicBezTo>
                  <a:pt x="190222" y="2480"/>
                  <a:pt x="197980" y="13298"/>
                  <a:pt x="207505" y="19648"/>
                </a:cubicBezTo>
                <a:cubicBezTo>
                  <a:pt x="210680" y="32348"/>
                  <a:pt x="215300" y="44772"/>
                  <a:pt x="217030" y="57748"/>
                </a:cubicBezTo>
                <a:cubicBezTo>
                  <a:pt x="242430" y="248248"/>
                  <a:pt x="210680" y="146648"/>
                  <a:pt x="236080" y="57748"/>
                </a:cubicBezTo>
                <a:cubicBezTo>
                  <a:pt x="243590" y="31462"/>
                  <a:pt x="272868" y="26435"/>
                  <a:pt x="293230" y="19648"/>
                </a:cubicBezTo>
                <a:cubicBezTo>
                  <a:pt x="331330" y="29173"/>
                  <a:pt x="340855" y="19648"/>
                  <a:pt x="340855" y="67273"/>
                </a:cubicBezTo>
                <a:cubicBezTo>
                  <a:pt x="340855" y="177798"/>
                  <a:pt x="311086" y="171576"/>
                  <a:pt x="350380" y="124423"/>
                </a:cubicBezTo>
                <a:cubicBezTo>
                  <a:pt x="359004" y="114075"/>
                  <a:pt x="369430" y="105373"/>
                  <a:pt x="378955" y="95848"/>
                </a:cubicBezTo>
                <a:cubicBezTo>
                  <a:pt x="437016" y="115202"/>
                  <a:pt x="421655" y="99779"/>
                  <a:pt x="398005" y="210148"/>
                </a:cubicBezTo>
                <a:cubicBezTo>
                  <a:pt x="395606" y="221342"/>
                  <a:pt x="368095" y="242343"/>
                  <a:pt x="378955" y="238723"/>
                </a:cubicBezTo>
                <a:lnTo>
                  <a:pt x="436105" y="219673"/>
                </a:lnTo>
                <a:cubicBezTo>
                  <a:pt x="445737" y="234120"/>
                  <a:pt x="464680" y="257105"/>
                  <a:pt x="464680" y="276823"/>
                </a:cubicBezTo>
                <a:cubicBezTo>
                  <a:pt x="464680" y="289914"/>
                  <a:pt x="465094" y="306404"/>
                  <a:pt x="455155" y="314923"/>
                </a:cubicBezTo>
                <a:cubicBezTo>
                  <a:pt x="439909" y="327991"/>
                  <a:pt x="417696" y="330035"/>
                  <a:pt x="398005" y="333973"/>
                </a:cubicBezTo>
                <a:cubicBezTo>
                  <a:pt x="337543" y="346065"/>
                  <a:pt x="366086" y="339571"/>
                  <a:pt x="312280" y="353023"/>
                </a:cubicBezTo>
                <a:cubicBezTo>
                  <a:pt x="282091" y="398306"/>
                  <a:pt x="296850" y="370738"/>
                  <a:pt x="274180" y="438748"/>
                </a:cubicBezTo>
                <a:lnTo>
                  <a:pt x="264655" y="467323"/>
                </a:lnTo>
                <a:cubicBezTo>
                  <a:pt x="261480" y="476848"/>
                  <a:pt x="262230" y="488798"/>
                  <a:pt x="255130" y="495898"/>
                </a:cubicBezTo>
                <a:lnTo>
                  <a:pt x="245605" y="505423"/>
                </a:lnTo>
              </a:path>
            </a:pathLst>
          </a:custGeom>
          <a:noFill/>
          <a:ln w="12700" cap="flat" cmpd="sng" algn="ctr">
            <a:solidFill>
              <a:schemeClr val="accent1"/>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206" name="フリーフォーム 205"/>
          <p:cNvSpPr/>
          <p:nvPr/>
        </p:nvSpPr>
        <p:spPr>
          <a:xfrm rot="13019245">
            <a:off x="3966584" y="6254324"/>
            <a:ext cx="248285" cy="247015"/>
          </a:xfrm>
          <a:custGeom>
            <a:avLst/>
            <a:gdLst>
              <a:gd name="connsiteX0" fmla="*/ 121780 w 464682"/>
              <a:gd name="connsiteY0" fmla="*/ 524473 h 524473"/>
              <a:gd name="connsiteX1" fmla="*/ 140830 w 464682"/>
              <a:gd name="connsiteY1" fmla="*/ 476848 h 524473"/>
              <a:gd name="connsiteX2" fmla="*/ 159880 w 464682"/>
              <a:gd name="connsiteY2" fmla="*/ 419698 h 524473"/>
              <a:gd name="connsiteX3" fmla="*/ 159880 w 464682"/>
              <a:gd name="connsiteY3" fmla="*/ 276823 h 524473"/>
              <a:gd name="connsiteX4" fmla="*/ 102730 w 464682"/>
              <a:gd name="connsiteY4" fmla="*/ 248248 h 524473"/>
              <a:gd name="connsiteX5" fmla="*/ 74155 w 464682"/>
              <a:gd name="connsiteY5" fmla="*/ 229198 h 524473"/>
              <a:gd name="connsiteX6" fmla="*/ 17005 w 464682"/>
              <a:gd name="connsiteY6" fmla="*/ 210148 h 524473"/>
              <a:gd name="connsiteX7" fmla="*/ 17005 w 464682"/>
              <a:gd name="connsiteY7" fmla="*/ 95848 h 524473"/>
              <a:gd name="connsiteX8" fmla="*/ 83680 w 464682"/>
              <a:gd name="connsiteY8" fmla="*/ 105373 h 524473"/>
              <a:gd name="connsiteX9" fmla="*/ 102730 w 464682"/>
              <a:gd name="connsiteY9" fmla="*/ 133948 h 524473"/>
              <a:gd name="connsiteX10" fmla="*/ 131305 w 464682"/>
              <a:gd name="connsiteY10" fmla="*/ 162523 h 524473"/>
              <a:gd name="connsiteX11" fmla="*/ 140830 w 464682"/>
              <a:gd name="connsiteY11" fmla="*/ 191098 h 524473"/>
              <a:gd name="connsiteX12" fmla="*/ 150355 w 464682"/>
              <a:gd name="connsiteY12" fmla="*/ 10123 h 524473"/>
              <a:gd name="connsiteX13" fmla="*/ 178930 w 464682"/>
              <a:gd name="connsiteY13" fmla="*/ 598 h 524473"/>
              <a:gd name="connsiteX14" fmla="*/ 207505 w 464682"/>
              <a:gd name="connsiteY14" fmla="*/ 19648 h 524473"/>
              <a:gd name="connsiteX15" fmla="*/ 217030 w 464682"/>
              <a:gd name="connsiteY15" fmla="*/ 57748 h 524473"/>
              <a:gd name="connsiteX16" fmla="*/ 236080 w 464682"/>
              <a:gd name="connsiteY16" fmla="*/ 57748 h 524473"/>
              <a:gd name="connsiteX17" fmla="*/ 293230 w 464682"/>
              <a:gd name="connsiteY17" fmla="*/ 19648 h 524473"/>
              <a:gd name="connsiteX18" fmla="*/ 340855 w 464682"/>
              <a:gd name="connsiteY18" fmla="*/ 67273 h 524473"/>
              <a:gd name="connsiteX19" fmla="*/ 350380 w 464682"/>
              <a:gd name="connsiteY19" fmla="*/ 124423 h 524473"/>
              <a:gd name="connsiteX20" fmla="*/ 378955 w 464682"/>
              <a:gd name="connsiteY20" fmla="*/ 95848 h 524473"/>
              <a:gd name="connsiteX21" fmla="*/ 398005 w 464682"/>
              <a:gd name="connsiteY21" fmla="*/ 210148 h 524473"/>
              <a:gd name="connsiteX22" fmla="*/ 378955 w 464682"/>
              <a:gd name="connsiteY22" fmla="*/ 238723 h 524473"/>
              <a:gd name="connsiteX23" fmla="*/ 436105 w 464682"/>
              <a:gd name="connsiteY23" fmla="*/ 219673 h 524473"/>
              <a:gd name="connsiteX24" fmla="*/ 464680 w 464682"/>
              <a:gd name="connsiteY24" fmla="*/ 276823 h 524473"/>
              <a:gd name="connsiteX25" fmla="*/ 455155 w 464682"/>
              <a:gd name="connsiteY25" fmla="*/ 314923 h 524473"/>
              <a:gd name="connsiteX26" fmla="*/ 398005 w 464682"/>
              <a:gd name="connsiteY26" fmla="*/ 333973 h 524473"/>
              <a:gd name="connsiteX27" fmla="*/ 312280 w 464682"/>
              <a:gd name="connsiteY27" fmla="*/ 353023 h 524473"/>
              <a:gd name="connsiteX28" fmla="*/ 274180 w 464682"/>
              <a:gd name="connsiteY28" fmla="*/ 438748 h 524473"/>
              <a:gd name="connsiteX29" fmla="*/ 264655 w 464682"/>
              <a:gd name="connsiteY29" fmla="*/ 467323 h 524473"/>
              <a:gd name="connsiteX30" fmla="*/ 255130 w 464682"/>
              <a:gd name="connsiteY30" fmla="*/ 495898 h 524473"/>
              <a:gd name="connsiteX31" fmla="*/ 245605 w 464682"/>
              <a:gd name="connsiteY31" fmla="*/ 505423 h 5244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464682" h="524473">
                <a:moveTo>
                  <a:pt x="121780" y="524473"/>
                </a:moveTo>
                <a:cubicBezTo>
                  <a:pt x="128130" y="508598"/>
                  <a:pt x="134987" y="492916"/>
                  <a:pt x="140830" y="476848"/>
                </a:cubicBezTo>
                <a:cubicBezTo>
                  <a:pt x="147692" y="457977"/>
                  <a:pt x="159880" y="419698"/>
                  <a:pt x="159880" y="419698"/>
                </a:cubicBezTo>
                <a:cubicBezTo>
                  <a:pt x="166775" y="371436"/>
                  <a:pt x="179316" y="325414"/>
                  <a:pt x="159880" y="276823"/>
                </a:cubicBezTo>
                <a:cubicBezTo>
                  <a:pt x="153056" y="259762"/>
                  <a:pt x="115762" y="254764"/>
                  <a:pt x="102730" y="248248"/>
                </a:cubicBezTo>
                <a:cubicBezTo>
                  <a:pt x="92491" y="243128"/>
                  <a:pt x="84616" y="233847"/>
                  <a:pt x="74155" y="229198"/>
                </a:cubicBezTo>
                <a:cubicBezTo>
                  <a:pt x="55805" y="221043"/>
                  <a:pt x="17005" y="210148"/>
                  <a:pt x="17005" y="210148"/>
                </a:cubicBezTo>
                <a:cubicBezTo>
                  <a:pt x="5815" y="176578"/>
                  <a:pt x="-14896" y="127749"/>
                  <a:pt x="17005" y="95848"/>
                </a:cubicBezTo>
                <a:cubicBezTo>
                  <a:pt x="32880" y="79973"/>
                  <a:pt x="61455" y="102198"/>
                  <a:pt x="83680" y="105373"/>
                </a:cubicBezTo>
                <a:cubicBezTo>
                  <a:pt x="90030" y="114898"/>
                  <a:pt x="95401" y="125154"/>
                  <a:pt x="102730" y="133948"/>
                </a:cubicBezTo>
                <a:cubicBezTo>
                  <a:pt x="111354" y="144296"/>
                  <a:pt x="123833" y="151315"/>
                  <a:pt x="131305" y="162523"/>
                </a:cubicBezTo>
                <a:cubicBezTo>
                  <a:pt x="136874" y="170877"/>
                  <a:pt x="137655" y="181573"/>
                  <a:pt x="140830" y="191098"/>
                </a:cubicBezTo>
                <a:cubicBezTo>
                  <a:pt x="144005" y="130773"/>
                  <a:pt x="138508" y="69358"/>
                  <a:pt x="150355" y="10123"/>
                </a:cubicBezTo>
                <a:cubicBezTo>
                  <a:pt x="152324" y="278"/>
                  <a:pt x="169026" y="-1053"/>
                  <a:pt x="178930" y="598"/>
                </a:cubicBezTo>
                <a:cubicBezTo>
                  <a:pt x="190222" y="2480"/>
                  <a:pt x="197980" y="13298"/>
                  <a:pt x="207505" y="19648"/>
                </a:cubicBezTo>
                <a:cubicBezTo>
                  <a:pt x="210680" y="32348"/>
                  <a:pt x="215300" y="44772"/>
                  <a:pt x="217030" y="57748"/>
                </a:cubicBezTo>
                <a:cubicBezTo>
                  <a:pt x="242430" y="248248"/>
                  <a:pt x="210680" y="146648"/>
                  <a:pt x="236080" y="57748"/>
                </a:cubicBezTo>
                <a:cubicBezTo>
                  <a:pt x="243590" y="31462"/>
                  <a:pt x="272868" y="26435"/>
                  <a:pt x="293230" y="19648"/>
                </a:cubicBezTo>
                <a:cubicBezTo>
                  <a:pt x="331330" y="29173"/>
                  <a:pt x="340855" y="19648"/>
                  <a:pt x="340855" y="67273"/>
                </a:cubicBezTo>
                <a:cubicBezTo>
                  <a:pt x="340855" y="177798"/>
                  <a:pt x="311086" y="171576"/>
                  <a:pt x="350380" y="124423"/>
                </a:cubicBezTo>
                <a:cubicBezTo>
                  <a:pt x="359004" y="114075"/>
                  <a:pt x="369430" y="105373"/>
                  <a:pt x="378955" y="95848"/>
                </a:cubicBezTo>
                <a:cubicBezTo>
                  <a:pt x="437016" y="115202"/>
                  <a:pt x="421655" y="99779"/>
                  <a:pt x="398005" y="210148"/>
                </a:cubicBezTo>
                <a:cubicBezTo>
                  <a:pt x="395606" y="221342"/>
                  <a:pt x="368095" y="242343"/>
                  <a:pt x="378955" y="238723"/>
                </a:cubicBezTo>
                <a:lnTo>
                  <a:pt x="436105" y="219673"/>
                </a:lnTo>
                <a:cubicBezTo>
                  <a:pt x="445737" y="234120"/>
                  <a:pt x="464680" y="257105"/>
                  <a:pt x="464680" y="276823"/>
                </a:cubicBezTo>
                <a:cubicBezTo>
                  <a:pt x="464680" y="289914"/>
                  <a:pt x="465094" y="306404"/>
                  <a:pt x="455155" y="314923"/>
                </a:cubicBezTo>
                <a:cubicBezTo>
                  <a:pt x="439909" y="327991"/>
                  <a:pt x="417696" y="330035"/>
                  <a:pt x="398005" y="333973"/>
                </a:cubicBezTo>
                <a:cubicBezTo>
                  <a:pt x="337543" y="346065"/>
                  <a:pt x="366086" y="339571"/>
                  <a:pt x="312280" y="353023"/>
                </a:cubicBezTo>
                <a:cubicBezTo>
                  <a:pt x="282091" y="398306"/>
                  <a:pt x="296850" y="370738"/>
                  <a:pt x="274180" y="438748"/>
                </a:cubicBezTo>
                <a:lnTo>
                  <a:pt x="264655" y="467323"/>
                </a:lnTo>
                <a:cubicBezTo>
                  <a:pt x="261480" y="476848"/>
                  <a:pt x="262230" y="488798"/>
                  <a:pt x="255130" y="495898"/>
                </a:cubicBezTo>
                <a:lnTo>
                  <a:pt x="245605" y="505423"/>
                </a:lnTo>
              </a:path>
            </a:pathLst>
          </a:custGeom>
          <a:noFill/>
          <a:ln w="12700" cap="flat" cmpd="sng" algn="ctr">
            <a:solidFill>
              <a:srgbClr val="5B9BD5"/>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207" name="フリーフォーム 206"/>
          <p:cNvSpPr/>
          <p:nvPr/>
        </p:nvSpPr>
        <p:spPr>
          <a:xfrm rot="10800000">
            <a:off x="5619489" y="4970354"/>
            <a:ext cx="266700" cy="209550"/>
          </a:xfrm>
          <a:custGeom>
            <a:avLst/>
            <a:gdLst>
              <a:gd name="connsiteX0" fmla="*/ 121780 w 464682"/>
              <a:gd name="connsiteY0" fmla="*/ 524473 h 524473"/>
              <a:gd name="connsiteX1" fmla="*/ 140830 w 464682"/>
              <a:gd name="connsiteY1" fmla="*/ 476848 h 524473"/>
              <a:gd name="connsiteX2" fmla="*/ 159880 w 464682"/>
              <a:gd name="connsiteY2" fmla="*/ 419698 h 524473"/>
              <a:gd name="connsiteX3" fmla="*/ 159880 w 464682"/>
              <a:gd name="connsiteY3" fmla="*/ 276823 h 524473"/>
              <a:gd name="connsiteX4" fmla="*/ 102730 w 464682"/>
              <a:gd name="connsiteY4" fmla="*/ 248248 h 524473"/>
              <a:gd name="connsiteX5" fmla="*/ 74155 w 464682"/>
              <a:gd name="connsiteY5" fmla="*/ 229198 h 524473"/>
              <a:gd name="connsiteX6" fmla="*/ 17005 w 464682"/>
              <a:gd name="connsiteY6" fmla="*/ 210148 h 524473"/>
              <a:gd name="connsiteX7" fmla="*/ 17005 w 464682"/>
              <a:gd name="connsiteY7" fmla="*/ 95848 h 524473"/>
              <a:gd name="connsiteX8" fmla="*/ 83680 w 464682"/>
              <a:gd name="connsiteY8" fmla="*/ 105373 h 524473"/>
              <a:gd name="connsiteX9" fmla="*/ 102730 w 464682"/>
              <a:gd name="connsiteY9" fmla="*/ 133948 h 524473"/>
              <a:gd name="connsiteX10" fmla="*/ 131305 w 464682"/>
              <a:gd name="connsiteY10" fmla="*/ 162523 h 524473"/>
              <a:gd name="connsiteX11" fmla="*/ 140830 w 464682"/>
              <a:gd name="connsiteY11" fmla="*/ 191098 h 524473"/>
              <a:gd name="connsiteX12" fmla="*/ 150355 w 464682"/>
              <a:gd name="connsiteY12" fmla="*/ 10123 h 524473"/>
              <a:gd name="connsiteX13" fmla="*/ 178930 w 464682"/>
              <a:gd name="connsiteY13" fmla="*/ 598 h 524473"/>
              <a:gd name="connsiteX14" fmla="*/ 207505 w 464682"/>
              <a:gd name="connsiteY14" fmla="*/ 19648 h 524473"/>
              <a:gd name="connsiteX15" fmla="*/ 217030 w 464682"/>
              <a:gd name="connsiteY15" fmla="*/ 57748 h 524473"/>
              <a:gd name="connsiteX16" fmla="*/ 236080 w 464682"/>
              <a:gd name="connsiteY16" fmla="*/ 57748 h 524473"/>
              <a:gd name="connsiteX17" fmla="*/ 293230 w 464682"/>
              <a:gd name="connsiteY17" fmla="*/ 19648 h 524473"/>
              <a:gd name="connsiteX18" fmla="*/ 340855 w 464682"/>
              <a:gd name="connsiteY18" fmla="*/ 67273 h 524473"/>
              <a:gd name="connsiteX19" fmla="*/ 350380 w 464682"/>
              <a:gd name="connsiteY19" fmla="*/ 124423 h 524473"/>
              <a:gd name="connsiteX20" fmla="*/ 378955 w 464682"/>
              <a:gd name="connsiteY20" fmla="*/ 95848 h 524473"/>
              <a:gd name="connsiteX21" fmla="*/ 398005 w 464682"/>
              <a:gd name="connsiteY21" fmla="*/ 210148 h 524473"/>
              <a:gd name="connsiteX22" fmla="*/ 378955 w 464682"/>
              <a:gd name="connsiteY22" fmla="*/ 238723 h 524473"/>
              <a:gd name="connsiteX23" fmla="*/ 436105 w 464682"/>
              <a:gd name="connsiteY23" fmla="*/ 219673 h 524473"/>
              <a:gd name="connsiteX24" fmla="*/ 464680 w 464682"/>
              <a:gd name="connsiteY24" fmla="*/ 276823 h 524473"/>
              <a:gd name="connsiteX25" fmla="*/ 455155 w 464682"/>
              <a:gd name="connsiteY25" fmla="*/ 314923 h 524473"/>
              <a:gd name="connsiteX26" fmla="*/ 398005 w 464682"/>
              <a:gd name="connsiteY26" fmla="*/ 333973 h 524473"/>
              <a:gd name="connsiteX27" fmla="*/ 312280 w 464682"/>
              <a:gd name="connsiteY27" fmla="*/ 353023 h 524473"/>
              <a:gd name="connsiteX28" fmla="*/ 274180 w 464682"/>
              <a:gd name="connsiteY28" fmla="*/ 438748 h 524473"/>
              <a:gd name="connsiteX29" fmla="*/ 264655 w 464682"/>
              <a:gd name="connsiteY29" fmla="*/ 467323 h 524473"/>
              <a:gd name="connsiteX30" fmla="*/ 255130 w 464682"/>
              <a:gd name="connsiteY30" fmla="*/ 495898 h 524473"/>
              <a:gd name="connsiteX31" fmla="*/ 245605 w 464682"/>
              <a:gd name="connsiteY31" fmla="*/ 505423 h 5244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464682" h="524473">
                <a:moveTo>
                  <a:pt x="121780" y="524473"/>
                </a:moveTo>
                <a:cubicBezTo>
                  <a:pt x="128130" y="508598"/>
                  <a:pt x="134987" y="492916"/>
                  <a:pt x="140830" y="476848"/>
                </a:cubicBezTo>
                <a:cubicBezTo>
                  <a:pt x="147692" y="457977"/>
                  <a:pt x="159880" y="419698"/>
                  <a:pt x="159880" y="419698"/>
                </a:cubicBezTo>
                <a:cubicBezTo>
                  <a:pt x="166775" y="371436"/>
                  <a:pt x="179316" y="325414"/>
                  <a:pt x="159880" y="276823"/>
                </a:cubicBezTo>
                <a:cubicBezTo>
                  <a:pt x="153056" y="259762"/>
                  <a:pt x="115762" y="254764"/>
                  <a:pt x="102730" y="248248"/>
                </a:cubicBezTo>
                <a:cubicBezTo>
                  <a:pt x="92491" y="243128"/>
                  <a:pt x="84616" y="233847"/>
                  <a:pt x="74155" y="229198"/>
                </a:cubicBezTo>
                <a:cubicBezTo>
                  <a:pt x="55805" y="221043"/>
                  <a:pt x="17005" y="210148"/>
                  <a:pt x="17005" y="210148"/>
                </a:cubicBezTo>
                <a:cubicBezTo>
                  <a:pt x="5815" y="176578"/>
                  <a:pt x="-14896" y="127749"/>
                  <a:pt x="17005" y="95848"/>
                </a:cubicBezTo>
                <a:cubicBezTo>
                  <a:pt x="32880" y="79973"/>
                  <a:pt x="61455" y="102198"/>
                  <a:pt x="83680" y="105373"/>
                </a:cubicBezTo>
                <a:cubicBezTo>
                  <a:pt x="90030" y="114898"/>
                  <a:pt x="95401" y="125154"/>
                  <a:pt x="102730" y="133948"/>
                </a:cubicBezTo>
                <a:cubicBezTo>
                  <a:pt x="111354" y="144296"/>
                  <a:pt x="123833" y="151315"/>
                  <a:pt x="131305" y="162523"/>
                </a:cubicBezTo>
                <a:cubicBezTo>
                  <a:pt x="136874" y="170877"/>
                  <a:pt x="137655" y="181573"/>
                  <a:pt x="140830" y="191098"/>
                </a:cubicBezTo>
                <a:cubicBezTo>
                  <a:pt x="144005" y="130773"/>
                  <a:pt x="138508" y="69358"/>
                  <a:pt x="150355" y="10123"/>
                </a:cubicBezTo>
                <a:cubicBezTo>
                  <a:pt x="152324" y="278"/>
                  <a:pt x="169026" y="-1053"/>
                  <a:pt x="178930" y="598"/>
                </a:cubicBezTo>
                <a:cubicBezTo>
                  <a:pt x="190222" y="2480"/>
                  <a:pt x="197980" y="13298"/>
                  <a:pt x="207505" y="19648"/>
                </a:cubicBezTo>
                <a:cubicBezTo>
                  <a:pt x="210680" y="32348"/>
                  <a:pt x="215300" y="44772"/>
                  <a:pt x="217030" y="57748"/>
                </a:cubicBezTo>
                <a:cubicBezTo>
                  <a:pt x="242430" y="248248"/>
                  <a:pt x="210680" y="146648"/>
                  <a:pt x="236080" y="57748"/>
                </a:cubicBezTo>
                <a:cubicBezTo>
                  <a:pt x="243590" y="31462"/>
                  <a:pt x="272868" y="26435"/>
                  <a:pt x="293230" y="19648"/>
                </a:cubicBezTo>
                <a:cubicBezTo>
                  <a:pt x="331330" y="29173"/>
                  <a:pt x="340855" y="19648"/>
                  <a:pt x="340855" y="67273"/>
                </a:cubicBezTo>
                <a:cubicBezTo>
                  <a:pt x="340855" y="177798"/>
                  <a:pt x="311086" y="171576"/>
                  <a:pt x="350380" y="124423"/>
                </a:cubicBezTo>
                <a:cubicBezTo>
                  <a:pt x="359004" y="114075"/>
                  <a:pt x="369430" y="105373"/>
                  <a:pt x="378955" y="95848"/>
                </a:cubicBezTo>
                <a:cubicBezTo>
                  <a:pt x="437016" y="115202"/>
                  <a:pt x="421655" y="99779"/>
                  <a:pt x="398005" y="210148"/>
                </a:cubicBezTo>
                <a:cubicBezTo>
                  <a:pt x="395606" y="221342"/>
                  <a:pt x="368095" y="242343"/>
                  <a:pt x="378955" y="238723"/>
                </a:cubicBezTo>
                <a:lnTo>
                  <a:pt x="436105" y="219673"/>
                </a:lnTo>
                <a:cubicBezTo>
                  <a:pt x="445737" y="234120"/>
                  <a:pt x="464680" y="257105"/>
                  <a:pt x="464680" y="276823"/>
                </a:cubicBezTo>
                <a:cubicBezTo>
                  <a:pt x="464680" y="289914"/>
                  <a:pt x="465094" y="306404"/>
                  <a:pt x="455155" y="314923"/>
                </a:cubicBezTo>
                <a:cubicBezTo>
                  <a:pt x="439909" y="327991"/>
                  <a:pt x="417696" y="330035"/>
                  <a:pt x="398005" y="333973"/>
                </a:cubicBezTo>
                <a:cubicBezTo>
                  <a:pt x="337543" y="346065"/>
                  <a:pt x="366086" y="339571"/>
                  <a:pt x="312280" y="353023"/>
                </a:cubicBezTo>
                <a:cubicBezTo>
                  <a:pt x="282091" y="398306"/>
                  <a:pt x="296850" y="370738"/>
                  <a:pt x="274180" y="438748"/>
                </a:cubicBezTo>
                <a:lnTo>
                  <a:pt x="264655" y="467323"/>
                </a:lnTo>
                <a:cubicBezTo>
                  <a:pt x="261480" y="476848"/>
                  <a:pt x="262230" y="488798"/>
                  <a:pt x="255130" y="495898"/>
                </a:cubicBezTo>
                <a:lnTo>
                  <a:pt x="245605" y="505423"/>
                </a:lnTo>
              </a:path>
            </a:pathLst>
          </a:custGeom>
          <a:noFill/>
          <a:ln w="12700" cap="flat" cmpd="sng" algn="ctr">
            <a:solidFill>
              <a:srgbClr val="5B9BD5"/>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cxnSp>
        <p:nvCxnSpPr>
          <p:cNvPr id="208" name="直線コネクタ 207"/>
          <p:cNvCxnSpPr/>
          <p:nvPr/>
        </p:nvCxnSpPr>
        <p:spPr>
          <a:xfrm flipH="1">
            <a:off x="3000114" y="5141804"/>
            <a:ext cx="0" cy="428625"/>
          </a:xfrm>
          <a:prstGeom prst="line">
            <a:avLst/>
          </a:prstGeom>
          <a:ln>
            <a:solidFill>
              <a:srgbClr val="FF99FF"/>
            </a:solidFill>
          </a:ln>
        </p:spPr>
        <p:style>
          <a:lnRef idx="1">
            <a:schemeClr val="accent1"/>
          </a:lnRef>
          <a:fillRef idx="0">
            <a:schemeClr val="accent1"/>
          </a:fillRef>
          <a:effectRef idx="0">
            <a:schemeClr val="accent1"/>
          </a:effectRef>
          <a:fontRef idx="minor">
            <a:schemeClr val="tx1"/>
          </a:fontRef>
        </p:style>
      </p:cxnSp>
      <p:cxnSp>
        <p:nvCxnSpPr>
          <p:cNvPr id="209" name="直線コネクタ 208"/>
          <p:cNvCxnSpPr/>
          <p:nvPr/>
        </p:nvCxnSpPr>
        <p:spPr>
          <a:xfrm flipH="1" flipV="1">
            <a:off x="2666739" y="5198954"/>
            <a:ext cx="323850" cy="104775"/>
          </a:xfrm>
          <a:prstGeom prst="line">
            <a:avLst/>
          </a:prstGeom>
          <a:ln>
            <a:solidFill>
              <a:srgbClr val="FF99FF"/>
            </a:solidFill>
          </a:ln>
        </p:spPr>
        <p:style>
          <a:lnRef idx="1">
            <a:schemeClr val="accent1"/>
          </a:lnRef>
          <a:fillRef idx="0">
            <a:schemeClr val="accent1"/>
          </a:fillRef>
          <a:effectRef idx="0">
            <a:schemeClr val="accent1"/>
          </a:effectRef>
          <a:fontRef idx="minor">
            <a:schemeClr val="tx1"/>
          </a:fontRef>
        </p:style>
      </p:cxnSp>
      <p:cxnSp>
        <p:nvCxnSpPr>
          <p:cNvPr id="210" name="直線コネクタ 209"/>
          <p:cNvCxnSpPr/>
          <p:nvPr/>
        </p:nvCxnSpPr>
        <p:spPr>
          <a:xfrm flipV="1">
            <a:off x="2981064" y="5207844"/>
            <a:ext cx="381000" cy="114300"/>
          </a:xfrm>
          <a:prstGeom prst="line">
            <a:avLst/>
          </a:prstGeom>
          <a:ln>
            <a:solidFill>
              <a:srgbClr val="FF99FF"/>
            </a:solidFill>
          </a:ln>
        </p:spPr>
        <p:style>
          <a:lnRef idx="1">
            <a:schemeClr val="accent1"/>
          </a:lnRef>
          <a:fillRef idx="0">
            <a:schemeClr val="accent1"/>
          </a:fillRef>
          <a:effectRef idx="0">
            <a:schemeClr val="accent1"/>
          </a:effectRef>
          <a:fontRef idx="minor">
            <a:schemeClr val="tx1"/>
          </a:fontRef>
        </p:style>
      </p:cxnSp>
      <p:cxnSp>
        <p:nvCxnSpPr>
          <p:cNvPr id="211" name="直線コネクタ 210"/>
          <p:cNvCxnSpPr/>
          <p:nvPr/>
        </p:nvCxnSpPr>
        <p:spPr>
          <a:xfrm flipH="1">
            <a:off x="2752464" y="5579954"/>
            <a:ext cx="257175" cy="180975"/>
          </a:xfrm>
          <a:prstGeom prst="line">
            <a:avLst/>
          </a:prstGeom>
          <a:ln>
            <a:solidFill>
              <a:srgbClr val="FF99FF"/>
            </a:solidFill>
          </a:ln>
        </p:spPr>
        <p:style>
          <a:lnRef idx="1">
            <a:schemeClr val="accent1"/>
          </a:lnRef>
          <a:fillRef idx="0">
            <a:schemeClr val="accent1"/>
          </a:fillRef>
          <a:effectRef idx="0">
            <a:schemeClr val="accent1"/>
          </a:effectRef>
          <a:fontRef idx="minor">
            <a:schemeClr val="tx1"/>
          </a:fontRef>
        </p:style>
      </p:cxnSp>
      <p:cxnSp>
        <p:nvCxnSpPr>
          <p:cNvPr id="212" name="直線コネクタ 211"/>
          <p:cNvCxnSpPr/>
          <p:nvPr/>
        </p:nvCxnSpPr>
        <p:spPr>
          <a:xfrm>
            <a:off x="3000114" y="5560904"/>
            <a:ext cx="323850" cy="209550"/>
          </a:xfrm>
          <a:prstGeom prst="line">
            <a:avLst/>
          </a:prstGeom>
          <a:ln>
            <a:solidFill>
              <a:srgbClr val="FF99FF"/>
            </a:solidFill>
          </a:ln>
        </p:spPr>
        <p:style>
          <a:lnRef idx="1">
            <a:schemeClr val="accent1"/>
          </a:lnRef>
          <a:fillRef idx="0">
            <a:schemeClr val="accent1"/>
          </a:fillRef>
          <a:effectRef idx="0">
            <a:schemeClr val="accent1"/>
          </a:effectRef>
          <a:fontRef idx="minor">
            <a:schemeClr val="tx1"/>
          </a:fontRef>
        </p:style>
      </p:cxnSp>
      <p:cxnSp>
        <p:nvCxnSpPr>
          <p:cNvPr id="213" name="直線コネクタ 212"/>
          <p:cNvCxnSpPr/>
          <p:nvPr/>
        </p:nvCxnSpPr>
        <p:spPr>
          <a:xfrm>
            <a:off x="3904989" y="5122754"/>
            <a:ext cx="0" cy="514350"/>
          </a:xfrm>
          <a:prstGeom prst="line">
            <a:avLst/>
          </a:prstGeom>
          <a:ln>
            <a:solidFill>
              <a:srgbClr val="FF99FF"/>
            </a:solidFill>
          </a:ln>
        </p:spPr>
        <p:style>
          <a:lnRef idx="1">
            <a:schemeClr val="accent1"/>
          </a:lnRef>
          <a:fillRef idx="0">
            <a:schemeClr val="accent1"/>
          </a:fillRef>
          <a:effectRef idx="0">
            <a:schemeClr val="accent1"/>
          </a:effectRef>
          <a:fontRef idx="minor">
            <a:schemeClr val="tx1"/>
          </a:fontRef>
        </p:style>
      </p:cxnSp>
      <p:cxnSp>
        <p:nvCxnSpPr>
          <p:cNvPr id="214" name="直線コネクタ 213"/>
          <p:cNvCxnSpPr/>
          <p:nvPr/>
        </p:nvCxnSpPr>
        <p:spPr>
          <a:xfrm flipH="1" flipV="1">
            <a:off x="3600189" y="5246579"/>
            <a:ext cx="295275" cy="76200"/>
          </a:xfrm>
          <a:prstGeom prst="line">
            <a:avLst/>
          </a:prstGeom>
          <a:ln>
            <a:solidFill>
              <a:srgbClr val="FF99FF"/>
            </a:solidFill>
          </a:ln>
        </p:spPr>
        <p:style>
          <a:lnRef idx="1">
            <a:schemeClr val="accent1"/>
          </a:lnRef>
          <a:fillRef idx="0">
            <a:schemeClr val="accent1"/>
          </a:fillRef>
          <a:effectRef idx="0">
            <a:schemeClr val="accent1"/>
          </a:effectRef>
          <a:fontRef idx="minor">
            <a:schemeClr val="tx1"/>
          </a:fontRef>
        </p:style>
      </p:cxnSp>
      <p:cxnSp>
        <p:nvCxnSpPr>
          <p:cNvPr id="215" name="直線コネクタ 214"/>
          <p:cNvCxnSpPr/>
          <p:nvPr/>
        </p:nvCxnSpPr>
        <p:spPr>
          <a:xfrm flipV="1">
            <a:off x="3914514" y="5237054"/>
            <a:ext cx="295275" cy="85725"/>
          </a:xfrm>
          <a:prstGeom prst="line">
            <a:avLst/>
          </a:prstGeom>
          <a:ln>
            <a:solidFill>
              <a:srgbClr val="FF99FF"/>
            </a:solidFill>
          </a:ln>
        </p:spPr>
        <p:style>
          <a:lnRef idx="1">
            <a:schemeClr val="accent1"/>
          </a:lnRef>
          <a:fillRef idx="0">
            <a:schemeClr val="accent1"/>
          </a:fillRef>
          <a:effectRef idx="0">
            <a:schemeClr val="accent1"/>
          </a:effectRef>
          <a:fontRef idx="minor">
            <a:schemeClr val="tx1"/>
          </a:fontRef>
        </p:style>
      </p:cxnSp>
      <p:cxnSp>
        <p:nvCxnSpPr>
          <p:cNvPr id="216" name="直線コネクタ 215"/>
          <p:cNvCxnSpPr/>
          <p:nvPr/>
        </p:nvCxnSpPr>
        <p:spPr>
          <a:xfrm flipH="1">
            <a:off x="3666864" y="5618054"/>
            <a:ext cx="247650" cy="142875"/>
          </a:xfrm>
          <a:prstGeom prst="line">
            <a:avLst/>
          </a:prstGeom>
          <a:ln>
            <a:solidFill>
              <a:srgbClr val="FF99FF"/>
            </a:solidFill>
          </a:ln>
        </p:spPr>
        <p:style>
          <a:lnRef idx="1">
            <a:schemeClr val="accent1"/>
          </a:lnRef>
          <a:fillRef idx="0">
            <a:schemeClr val="accent1"/>
          </a:fillRef>
          <a:effectRef idx="0">
            <a:schemeClr val="accent1"/>
          </a:effectRef>
          <a:fontRef idx="minor">
            <a:schemeClr val="tx1"/>
          </a:fontRef>
        </p:style>
      </p:cxnSp>
      <p:cxnSp>
        <p:nvCxnSpPr>
          <p:cNvPr id="217" name="直線コネクタ 216"/>
          <p:cNvCxnSpPr/>
          <p:nvPr/>
        </p:nvCxnSpPr>
        <p:spPr>
          <a:xfrm>
            <a:off x="3904989" y="5618054"/>
            <a:ext cx="323850" cy="161925"/>
          </a:xfrm>
          <a:prstGeom prst="line">
            <a:avLst/>
          </a:prstGeom>
          <a:ln>
            <a:solidFill>
              <a:srgbClr val="FF99FF"/>
            </a:solidFill>
          </a:ln>
        </p:spPr>
        <p:style>
          <a:lnRef idx="1">
            <a:schemeClr val="accent1"/>
          </a:lnRef>
          <a:fillRef idx="0">
            <a:schemeClr val="accent1"/>
          </a:fillRef>
          <a:effectRef idx="0">
            <a:schemeClr val="accent1"/>
          </a:effectRef>
          <a:fontRef idx="minor">
            <a:schemeClr val="tx1"/>
          </a:fontRef>
        </p:style>
      </p:cxnSp>
      <p:cxnSp>
        <p:nvCxnSpPr>
          <p:cNvPr id="218" name="直線コネクタ 217"/>
          <p:cNvCxnSpPr/>
          <p:nvPr/>
        </p:nvCxnSpPr>
        <p:spPr>
          <a:xfrm>
            <a:off x="3409689" y="7113479"/>
            <a:ext cx="0" cy="657225"/>
          </a:xfrm>
          <a:prstGeom prst="line">
            <a:avLst/>
          </a:prstGeom>
          <a:ln>
            <a:solidFill>
              <a:srgbClr val="FF99FF"/>
            </a:solidFill>
          </a:ln>
        </p:spPr>
        <p:style>
          <a:lnRef idx="1">
            <a:schemeClr val="dk1"/>
          </a:lnRef>
          <a:fillRef idx="0">
            <a:schemeClr val="dk1"/>
          </a:fillRef>
          <a:effectRef idx="0">
            <a:schemeClr val="dk1"/>
          </a:effectRef>
          <a:fontRef idx="minor">
            <a:schemeClr val="tx1"/>
          </a:fontRef>
        </p:style>
      </p:cxnSp>
      <p:cxnSp>
        <p:nvCxnSpPr>
          <p:cNvPr id="219" name="直線コネクタ 218"/>
          <p:cNvCxnSpPr/>
          <p:nvPr/>
        </p:nvCxnSpPr>
        <p:spPr>
          <a:xfrm flipH="1" flipV="1">
            <a:off x="3076314" y="7265879"/>
            <a:ext cx="333375" cy="104775"/>
          </a:xfrm>
          <a:prstGeom prst="line">
            <a:avLst/>
          </a:prstGeom>
          <a:ln>
            <a:solidFill>
              <a:srgbClr val="FF99FF"/>
            </a:solidFill>
          </a:ln>
        </p:spPr>
        <p:style>
          <a:lnRef idx="1">
            <a:schemeClr val="accent1"/>
          </a:lnRef>
          <a:fillRef idx="0">
            <a:schemeClr val="accent1"/>
          </a:fillRef>
          <a:effectRef idx="0">
            <a:schemeClr val="accent1"/>
          </a:effectRef>
          <a:fontRef idx="minor">
            <a:schemeClr val="tx1"/>
          </a:fontRef>
        </p:style>
      </p:cxnSp>
      <p:cxnSp>
        <p:nvCxnSpPr>
          <p:cNvPr id="220" name="直線コネクタ 219"/>
          <p:cNvCxnSpPr/>
          <p:nvPr/>
        </p:nvCxnSpPr>
        <p:spPr>
          <a:xfrm flipV="1">
            <a:off x="3419214" y="7265244"/>
            <a:ext cx="333375" cy="95250"/>
          </a:xfrm>
          <a:prstGeom prst="line">
            <a:avLst/>
          </a:prstGeom>
          <a:ln>
            <a:solidFill>
              <a:srgbClr val="FF99FF"/>
            </a:solidFill>
          </a:ln>
        </p:spPr>
        <p:style>
          <a:lnRef idx="1">
            <a:schemeClr val="accent1"/>
          </a:lnRef>
          <a:fillRef idx="0">
            <a:schemeClr val="accent1"/>
          </a:fillRef>
          <a:effectRef idx="0">
            <a:schemeClr val="accent1"/>
          </a:effectRef>
          <a:fontRef idx="minor">
            <a:schemeClr val="tx1"/>
          </a:fontRef>
        </p:style>
      </p:cxnSp>
      <p:cxnSp>
        <p:nvCxnSpPr>
          <p:cNvPr id="221" name="直線コネクタ 220"/>
          <p:cNvCxnSpPr/>
          <p:nvPr/>
        </p:nvCxnSpPr>
        <p:spPr>
          <a:xfrm flipH="1">
            <a:off x="3190614" y="7770704"/>
            <a:ext cx="228600" cy="133350"/>
          </a:xfrm>
          <a:prstGeom prst="line">
            <a:avLst/>
          </a:prstGeom>
          <a:ln>
            <a:solidFill>
              <a:srgbClr val="FF99FF"/>
            </a:solidFill>
          </a:ln>
        </p:spPr>
        <p:style>
          <a:lnRef idx="1">
            <a:schemeClr val="accent1"/>
          </a:lnRef>
          <a:fillRef idx="0">
            <a:schemeClr val="accent1"/>
          </a:fillRef>
          <a:effectRef idx="0">
            <a:schemeClr val="accent1"/>
          </a:effectRef>
          <a:fontRef idx="minor">
            <a:schemeClr val="tx1"/>
          </a:fontRef>
        </p:style>
      </p:cxnSp>
      <p:cxnSp>
        <p:nvCxnSpPr>
          <p:cNvPr id="222" name="直線コネクタ 221"/>
          <p:cNvCxnSpPr/>
          <p:nvPr/>
        </p:nvCxnSpPr>
        <p:spPr>
          <a:xfrm>
            <a:off x="3428739" y="7780229"/>
            <a:ext cx="276225" cy="133350"/>
          </a:xfrm>
          <a:prstGeom prst="line">
            <a:avLst/>
          </a:prstGeom>
          <a:ln>
            <a:solidFill>
              <a:srgbClr val="FF99FF"/>
            </a:solidFill>
          </a:ln>
        </p:spPr>
        <p:style>
          <a:lnRef idx="1">
            <a:schemeClr val="accent1"/>
          </a:lnRef>
          <a:fillRef idx="0">
            <a:schemeClr val="accent1"/>
          </a:fillRef>
          <a:effectRef idx="0">
            <a:schemeClr val="accent1"/>
          </a:effectRef>
          <a:fontRef idx="minor">
            <a:schemeClr val="tx1"/>
          </a:fontRef>
        </p:style>
      </p:cxnSp>
      <p:sp>
        <p:nvSpPr>
          <p:cNvPr id="26" name="正方形/長方形 73"/>
          <p:cNvSpPr>
            <a:spLocks noChangeArrowheads="1"/>
          </p:cNvSpPr>
          <p:nvPr/>
        </p:nvSpPr>
        <p:spPr bwMode="auto">
          <a:xfrm>
            <a:off x="6270171" y="310242"/>
            <a:ext cx="961171" cy="480333"/>
          </a:xfrm>
          <a:prstGeom prst="rect">
            <a:avLst/>
          </a:prstGeom>
          <a:noFill/>
          <a:ln w="25400">
            <a:solidFill>
              <a:srgbClr val="1F4D78"/>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400" b="0" i="0" u="none" strike="noStrike" cap="none" normalizeH="0" baseline="0" dirty="0" smtClean="0">
                <a:ln>
                  <a:noFill/>
                </a:ln>
                <a:solidFill>
                  <a:srgbClr val="000000"/>
                </a:solidFill>
                <a:effectLst/>
                <a:latin typeface="ＭＳ 明朝" panose="02020609040205080304" pitchFamily="17" charset="-128"/>
                <a:ea typeface="ＭＳ 明朝" panose="02020609040205080304" pitchFamily="17" charset="-128"/>
                <a:cs typeface="Times New Roman" panose="02020603050405020304" pitchFamily="18" charset="0"/>
              </a:rPr>
              <a:t>様式　１</a:t>
            </a:r>
            <a:endParaRPr kumimoji="0" lang="ja-JP" altLang="ja-JP" sz="1800" b="0" i="0" u="none" strike="noStrike" cap="none" normalizeH="0" baseline="0" dirty="0" smtClean="0">
              <a:ln>
                <a:noFill/>
              </a:ln>
              <a:solidFill>
                <a:schemeClr val="tx1"/>
              </a:solidFill>
              <a:effectLst/>
              <a:latin typeface="Arial" panose="020B0604020202020204" pitchFamily="34" charset="0"/>
            </a:endParaRPr>
          </a:p>
        </p:txBody>
      </p:sp>
      <p:sp>
        <p:nvSpPr>
          <p:cNvPr id="27" name="角丸四角形 78"/>
          <p:cNvSpPr>
            <a:spLocks noChangeArrowheads="1"/>
          </p:cNvSpPr>
          <p:nvPr/>
        </p:nvSpPr>
        <p:spPr bwMode="auto">
          <a:xfrm>
            <a:off x="665695" y="623098"/>
            <a:ext cx="5335588" cy="588963"/>
          </a:xfrm>
          <a:prstGeom prst="roundRect">
            <a:avLst>
              <a:gd name="adj" fmla="val 16667"/>
            </a:avLst>
          </a:prstGeom>
          <a:solidFill>
            <a:srgbClr val="FFFFFF"/>
          </a:solidFill>
          <a:ln w="38100">
            <a:solidFill>
              <a:srgbClr val="00B050"/>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ja-JP" altLang="ja-JP" sz="1800" b="1" i="0" u="none" strike="noStrike" cap="none" normalizeH="0" baseline="0" smtClean="0">
                <a:ln>
                  <a:noFill/>
                </a:ln>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家族と本人が自宅で安心して最後を迎えるために</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28" name="Rectangle 115"/>
          <p:cNvSpPr>
            <a:spLocks noChangeArrowheads="1"/>
          </p:cNvSpPr>
          <p:nvPr/>
        </p:nvSpPr>
        <p:spPr bwMode="auto">
          <a:xfrm>
            <a:off x="-286011" y="-411271"/>
            <a:ext cx="75596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29" name="Rectangle 117"/>
          <p:cNvSpPr>
            <a:spLocks noChangeArrowheads="1"/>
          </p:cNvSpPr>
          <p:nvPr/>
        </p:nvSpPr>
        <p:spPr bwMode="auto">
          <a:xfrm>
            <a:off x="1065883" y="1473896"/>
            <a:ext cx="7559675"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6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800" b="0" i="0" u="none" strike="noStrike" cap="none" normalizeH="0" baseline="0" dirty="0" smtClean="0">
                <a:ln>
                  <a:noFill/>
                </a:ln>
                <a:solidFill>
                  <a:schemeClr val="tx1"/>
                </a:solidFill>
                <a:effectLst/>
                <a:latin typeface="Arial" panose="020B0604020202020204" pitchFamily="34" charset="0"/>
              </a:rPr>
              <a:t/>
            </a:r>
            <a:br>
              <a:rPr kumimoji="0" lang="ja-JP" altLang="ja-JP" sz="1800" b="0" i="0" u="none" strike="noStrike" cap="none" normalizeH="0" baseline="0" dirty="0" smtClean="0">
                <a:ln>
                  <a:noFill/>
                </a:ln>
                <a:solidFill>
                  <a:schemeClr val="tx1"/>
                </a:solidFill>
                <a:effectLst/>
                <a:latin typeface="Arial" panose="020B0604020202020204" pitchFamily="34" charset="0"/>
              </a:rPr>
            </a:br>
            <a:endParaRPr kumimoji="0" lang="ja-JP" altLang="ja-JP" sz="18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600" b="0" i="0" u="sng" strike="noStrike" cap="none" normalizeH="0" baseline="0" dirty="0" smtClean="0">
                <a:ln>
                  <a:noFill/>
                </a:ln>
                <a:solidFill>
                  <a:srgbClr val="000000"/>
                </a:solidFill>
                <a:effectLst/>
                <a:latin typeface="游明朝" panose="02020400000000000000" pitchFamily="18" charset="-128"/>
                <a:ea typeface="游明朝" panose="02020400000000000000" pitchFamily="18" charset="-128"/>
                <a:cs typeface="ＭＳ 明朝" panose="02020609040205080304" pitchFamily="17" charset="-128"/>
              </a:rPr>
              <a:t>　　　　　　　　</a:t>
            </a:r>
            <a:r>
              <a:rPr kumimoji="0" lang="ja-JP" altLang="ja-JP" sz="1600" b="0" i="0" u="none" strike="noStrike" cap="none" normalizeH="0" baseline="0" dirty="0" smtClean="0">
                <a:ln>
                  <a:noFill/>
                </a:ln>
                <a:solidFill>
                  <a:srgbClr val="000000"/>
                </a:solidFill>
                <a:effectLst/>
                <a:latin typeface="游明朝" panose="02020400000000000000" pitchFamily="18" charset="-128"/>
                <a:ea typeface="游明朝" panose="02020400000000000000" pitchFamily="18" charset="-128"/>
                <a:cs typeface="ＭＳ 明朝" panose="02020609040205080304" pitchFamily="17" charset="-128"/>
              </a:rPr>
              <a:t>様　　　　　　　　　　　　</a:t>
            </a:r>
            <a:r>
              <a:rPr kumimoji="0" lang="en-US" altLang="ja-JP" sz="1600" b="0" i="0" u="none" strike="noStrike" cap="none" normalizeH="0" baseline="0" dirty="0" smtClean="0">
                <a:ln>
                  <a:noFill/>
                </a:ln>
                <a:solidFill>
                  <a:srgbClr val="000000"/>
                </a:solidFill>
                <a:effectLst/>
                <a:latin typeface="游明朝" panose="02020400000000000000" pitchFamily="18" charset="-128"/>
                <a:ea typeface="游明朝" panose="02020400000000000000" pitchFamily="18" charset="-128"/>
                <a:cs typeface="ＭＳ 明朝" panose="02020609040205080304" pitchFamily="17" charset="-128"/>
              </a:rPr>
              <a:t>R</a:t>
            </a:r>
            <a:r>
              <a:rPr kumimoji="0" lang="ja-JP" altLang="en-US" sz="1600" b="0" i="0" u="none" strike="noStrike" cap="none" normalizeH="0" baseline="0" dirty="0" smtClean="0">
                <a:ln>
                  <a:noFill/>
                </a:ln>
                <a:solidFill>
                  <a:srgbClr val="000000"/>
                </a:solidFill>
                <a:effectLst/>
                <a:latin typeface="游明朝" panose="02020400000000000000" pitchFamily="18" charset="-128"/>
                <a:ea typeface="游明朝" panose="02020400000000000000" pitchFamily="18" charset="-128"/>
                <a:cs typeface="ＭＳ 明朝" panose="02020609040205080304" pitchFamily="17" charset="-128"/>
              </a:rPr>
              <a:t>〇年〇月〇日</a:t>
            </a:r>
            <a:endParaRPr kumimoji="0" lang="ja-JP" altLang="en-US" sz="6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30" name="Rectangle 118"/>
          <p:cNvSpPr>
            <a:spLocks noChangeArrowheads="1"/>
          </p:cNvSpPr>
          <p:nvPr/>
        </p:nvSpPr>
        <p:spPr bwMode="auto">
          <a:xfrm>
            <a:off x="-286011" y="45929"/>
            <a:ext cx="7559675"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31" name="Rectangle 120"/>
          <p:cNvSpPr>
            <a:spLocks noChangeArrowheads="1"/>
          </p:cNvSpPr>
          <p:nvPr/>
        </p:nvSpPr>
        <p:spPr bwMode="auto">
          <a:xfrm>
            <a:off x="732054" y="2646254"/>
            <a:ext cx="7559675"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tabLst>
                <a:tab pos="2044700" algn="l"/>
              </a:tabLst>
              <a:defRPr>
                <a:solidFill>
                  <a:schemeClr val="tx1"/>
                </a:solidFill>
                <a:latin typeface="Arial" panose="020B0604020202020204" pitchFamily="34" charset="0"/>
              </a:defRPr>
            </a:lvl1pPr>
            <a:lvl2pPr eaLnBrk="0" fontAlgn="base" hangingPunct="0">
              <a:spcBef>
                <a:spcPct val="0"/>
              </a:spcBef>
              <a:spcAft>
                <a:spcPct val="0"/>
              </a:spcAft>
              <a:tabLst>
                <a:tab pos="2044700" algn="l"/>
              </a:tabLst>
              <a:defRPr>
                <a:solidFill>
                  <a:schemeClr val="tx1"/>
                </a:solidFill>
                <a:latin typeface="Arial" panose="020B0604020202020204" pitchFamily="34" charset="0"/>
              </a:defRPr>
            </a:lvl2pPr>
            <a:lvl3pPr eaLnBrk="0" fontAlgn="base" hangingPunct="0">
              <a:spcBef>
                <a:spcPct val="0"/>
              </a:spcBef>
              <a:spcAft>
                <a:spcPct val="0"/>
              </a:spcAft>
              <a:tabLst>
                <a:tab pos="2044700" algn="l"/>
              </a:tabLst>
              <a:defRPr>
                <a:solidFill>
                  <a:schemeClr val="tx1"/>
                </a:solidFill>
                <a:latin typeface="Arial" panose="020B0604020202020204" pitchFamily="34" charset="0"/>
              </a:defRPr>
            </a:lvl3pPr>
            <a:lvl4pPr eaLnBrk="0" fontAlgn="base" hangingPunct="0">
              <a:spcBef>
                <a:spcPct val="0"/>
              </a:spcBef>
              <a:spcAft>
                <a:spcPct val="0"/>
              </a:spcAft>
              <a:tabLst>
                <a:tab pos="2044700" algn="l"/>
              </a:tabLst>
              <a:defRPr>
                <a:solidFill>
                  <a:schemeClr val="tx1"/>
                </a:solidFill>
                <a:latin typeface="Arial" panose="020B0604020202020204" pitchFamily="34" charset="0"/>
              </a:defRPr>
            </a:lvl4pPr>
            <a:lvl5pPr eaLnBrk="0" fontAlgn="base" hangingPunct="0">
              <a:spcBef>
                <a:spcPct val="0"/>
              </a:spcBef>
              <a:spcAft>
                <a:spcPct val="0"/>
              </a:spcAft>
              <a:tabLst>
                <a:tab pos="2044700" algn="l"/>
              </a:tabLst>
              <a:defRPr>
                <a:solidFill>
                  <a:schemeClr val="tx1"/>
                </a:solidFill>
                <a:latin typeface="Arial" panose="020B0604020202020204" pitchFamily="34" charset="0"/>
              </a:defRPr>
            </a:lvl5pPr>
            <a:lvl6pPr eaLnBrk="0" fontAlgn="base" hangingPunct="0">
              <a:spcBef>
                <a:spcPct val="0"/>
              </a:spcBef>
              <a:spcAft>
                <a:spcPct val="0"/>
              </a:spcAft>
              <a:tabLst>
                <a:tab pos="2044700" algn="l"/>
              </a:tabLst>
              <a:defRPr>
                <a:solidFill>
                  <a:schemeClr val="tx1"/>
                </a:solidFill>
                <a:latin typeface="Arial" panose="020B0604020202020204" pitchFamily="34" charset="0"/>
              </a:defRPr>
            </a:lvl6pPr>
            <a:lvl7pPr eaLnBrk="0" fontAlgn="base" hangingPunct="0">
              <a:spcBef>
                <a:spcPct val="0"/>
              </a:spcBef>
              <a:spcAft>
                <a:spcPct val="0"/>
              </a:spcAft>
              <a:tabLst>
                <a:tab pos="2044700" algn="l"/>
              </a:tabLst>
              <a:defRPr>
                <a:solidFill>
                  <a:schemeClr val="tx1"/>
                </a:solidFill>
                <a:latin typeface="Arial" panose="020B0604020202020204" pitchFamily="34" charset="0"/>
              </a:defRPr>
            </a:lvl7pPr>
            <a:lvl8pPr eaLnBrk="0" fontAlgn="base" hangingPunct="0">
              <a:spcBef>
                <a:spcPct val="0"/>
              </a:spcBef>
              <a:spcAft>
                <a:spcPct val="0"/>
              </a:spcAft>
              <a:tabLst>
                <a:tab pos="2044700" algn="l"/>
              </a:tabLst>
              <a:defRPr>
                <a:solidFill>
                  <a:schemeClr val="tx1"/>
                </a:solidFill>
                <a:latin typeface="Arial" panose="020B0604020202020204" pitchFamily="34" charset="0"/>
              </a:defRPr>
            </a:lvl8pPr>
            <a:lvl9pPr eaLnBrk="0" fontAlgn="base" hangingPunct="0">
              <a:spcBef>
                <a:spcPct val="0"/>
              </a:spcBef>
              <a:spcAft>
                <a:spcPct val="0"/>
              </a:spcAft>
              <a:tabLst>
                <a:tab pos="2044700"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2044700" algn="l"/>
              </a:tabLst>
            </a:pPr>
            <a:r>
              <a:rPr kumimoji="0" lang="en-US" altLang="ja-JP" sz="1600" b="0" i="0" u="none" strike="noStrike" cap="none" normalizeH="0" baseline="0" dirty="0" smtClean="0">
                <a:ln>
                  <a:noFill/>
                </a:ln>
                <a:solidFill>
                  <a:schemeClr val="tx1"/>
                </a:solidFill>
                <a:effectLst/>
                <a:latin typeface="游明朝" panose="02020400000000000000" pitchFamily="18" charset="-128"/>
                <a:ea typeface="游明朝" panose="02020400000000000000" pitchFamily="18" charset="-128"/>
                <a:cs typeface="ＭＳ 明朝" panose="02020609040205080304" pitchFamily="17" charset="-128"/>
              </a:rPr>
              <a:t>	</a:t>
            </a:r>
            <a:r>
              <a:rPr kumimoji="0" lang="en-US" altLang="ja-JP" sz="1600" b="0" i="0" u="none" strike="noStrike" cap="none" normalizeH="0" baseline="0" dirty="0" smtClean="0">
                <a:ln>
                  <a:noFill/>
                </a:ln>
                <a:solidFill>
                  <a:srgbClr val="FF99FF"/>
                </a:solidFill>
                <a:effectLst/>
                <a:latin typeface="游明朝" panose="02020400000000000000" pitchFamily="18" charset="-128"/>
                <a:ea typeface="游明朝" panose="02020400000000000000" pitchFamily="18" charset="-128"/>
                <a:cs typeface="ＭＳ 明朝" panose="02020609040205080304" pitchFamily="17" charset="-128"/>
              </a:rPr>
              <a:t>□</a:t>
            </a:r>
            <a:r>
              <a:rPr kumimoji="0" lang="ja-JP" altLang="en-US" sz="1600" b="0" i="0" u="none" strike="noStrike" cap="none" normalizeH="0" baseline="0" dirty="0" smtClean="0">
                <a:ln>
                  <a:noFill/>
                </a:ln>
                <a:solidFill>
                  <a:srgbClr val="2E74B5"/>
                </a:solidFill>
                <a:effectLst/>
                <a:latin typeface="游明朝" panose="02020400000000000000" pitchFamily="18" charset="-128"/>
                <a:ea typeface="游明朝" panose="02020400000000000000" pitchFamily="18" charset="-128"/>
                <a:cs typeface="ＭＳ 明朝" panose="02020609040205080304" pitchFamily="17" charset="-128"/>
              </a:rPr>
              <a:t>医師</a:t>
            </a:r>
            <a:r>
              <a:rPr kumimoji="0" lang="ja-JP" altLang="en-US" sz="1600" b="0" i="0" u="none" strike="noStrike" cap="none" normalizeH="0" baseline="0" dirty="0" smtClean="0">
                <a:ln>
                  <a:noFill/>
                </a:ln>
                <a:solidFill>
                  <a:schemeClr val="tx1"/>
                </a:solidFill>
                <a:effectLst/>
                <a:latin typeface="游明朝" panose="02020400000000000000" pitchFamily="18" charset="-128"/>
                <a:ea typeface="游明朝" panose="02020400000000000000" pitchFamily="18" charset="-128"/>
                <a:cs typeface="ＭＳ 明朝" panose="02020609040205080304" pitchFamily="17" charset="-128"/>
              </a:rPr>
              <a:t>　　　　　　　　　　病院</a:t>
            </a:r>
            <a:endParaRPr kumimoji="0" lang="ja-JP" altLang="en-US" sz="6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2044700" algn="l"/>
              </a:tabLst>
            </a:pPr>
            <a:endParaRPr kumimoji="0" lang="ja-JP"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32" name="Rectangle 121"/>
          <p:cNvSpPr>
            <a:spLocks noChangeArrowheads="1"/>
          </p:cNvSpPr>
          <p:nvPr/>
        </p:nvSpPr>
        <p:spPr bwMode="auto">
          <a:xfrm>
            <a:off x="721909" y="3046110"/>
            <a:ext cx="7559675"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tabLst>
                <a:tab pos="2044700" algn="l"/>
              </a:tabLst>
              <a:defRPr>
                <a:solidFill>
                  <a:schemeClr val="tx1"/>
                </a:solidFill>
                <a:latin typeface="Arial" panose="020B0604020202020204" pitchFamily="34" charset="0"/>
              </a:defRPr>
            </a:lvl1pPr>
            <a:lvl2pPr eaLnBrk="0" fontAlgn="base" hangingPunct="0">
              <a:spcBef>
                <a:spcPct val="0"/>
              </a:spcBef>
              <a:spcAft>
                <a:spcPct val="0"/>
              </a:spcAft>
              <a:tabLst>
                <a:tab pos="2044700" algn="l"/>
              </a:tabLst>
              <a:defRPr>
                <a:solidFill>
                  <a:schemeClr val="tx1"/>
                </a:solidFill>
                <a:latin typeface="Arial" panose="020B0604020202020204" pitchFamily="34" charset="0"/>
              </a:defRPr>
            </a:lvl2pPr>
            <a:lvl3pPr eaLnBrk="0" fontAlgn="base" hangingPunct="0">
              <a:spcBef>
                <a:spcPct val="0"/>
              </a:spcBef>
              <a:spcAft>
                <a:spcPct val="0"/>
              </a:spcAft>
              <a:tabLst>
                <a:tab pos="2044700" algn="l"/>
              </a:tabLst>
              <a:defRPr>
                <a:solidFill>
                  <a:schemeClr val="tx1"/>
                </a:solidFill>
                <a:latin typeface="Arial" panose="020B0604020202020204" pitchFamily="34" charset="0"/>
              </a:defRPr>
            </a:lvl3pPr>
            <a:lvl4pPr eaLnBrk="0" fontAlgn="base" hangingPunct="0">
              <a:spcBef>
                <a:spcPct val="0"/>
              </a:spcBef>
              <a:spcAft>
                <a:spcPct val="0"/>
              </a:spcAft>
              <a:tabLst>
                <a:tab pos="2044700" algn="l"/>
              </a:tabLst>
              <a:defRPr>
                <a:solidFill>
                  <a:schemeClr val="tx1"/>
                </a:solidFill>
                <a:latin typeface="Arial" panose="020B0604020202020204" pitchFamily="34" charset="0"/>
              </a:defRPr>
            </a:lvl4pPr>
            <a:lvl5pPr eaLnBrk="0" fontAlgn="base" hangingPunct="0">
              <a:spcBef>
                <a:spcPct val="0"/>
              </a:spcBef>
              <a:spcAft>
                <a:spcPct val="0"/>
              </a:spcAft>
              <a:tabLst>
                <a:tab pos="2044700" algn="l"/>
              </a:tabLst>
              <a:defRPr>
                <a:solidFill>
                  <a:schemeClr val="tx1"/>
                </a:solidFill>
                <a:latin typeface="Arial" panose="020B0604020202020204" pitchFamily="34" charset="0"/>
              </a:defRPr>
            </a:lvl5pPr>
            <a:lvl6pPr eaLnBrk="0" fontAlgn="base" hangingPunct="0">
              <a:spcBef>
                <a:spcPct val="0"/>
              </a:spcBef>
              <a:spcAft>
                <a:spcPct val="0"/>
              </a:spcAft>
              <a:tabLst>
                <a:tab pos="2044700" algn="l"/>
              </a:tabLst>
              <a:defRPr>
                <a:solidFill>
                  <a:schemeClr val="tx1"/>
                </a:solidFill>
                <a:latin typeface="Arial" panose="020B0604020202020204" pitchFamily="34" charset="0"/>
              </a:defRPr>
            </a:lvl6pPr>
            <a:lvl7pPr eaLnBrk="0" fontAlgn="base" hangingPunct="0">
              <a:spcBef>
                <a:spcPct val="0"/>
              </a:spcBef>
              <a:spcAft>
                <a:spcPct val="0"/>
              </a:spcAft>
              <a:tabLst>
                <a:tab pos="2044700" algn="l"/>
              </a:tabLst>
              <a:defRPr>
                <a:solidFill>
                  <a:schemeClr val="tx1"/>
                </a:solidFill>
                <a:latin typeface="Arial" panose="020B0604020202020204" pitchFamily="34" charset="0"/>
              </a:defRPr>
            </a:lvl7pPr>
            <a:lvl8pPr eaLnBrk="0" fontAlgn="base" hangingPunct="0">
              <a:spcBef>
                <a:spcPct val="0"/>
              </a:spcBef>
              <a:spcAft>
                <a:spcPct val="0"/>
              </a:spcAft>
              <a:tabLst>
                <a:tab pos="2044700" algn="l"/>
              </a:tabLst>
              <a:defRPr>
                <a:solidFill>
                  <a:schemeClr val="tx1"/>
                </a:solidFill>
                <a:latin typeface="Arial" panose="020B0604020202020204" pitchFamily="34" charset="0"/>
              </a:defRPr>
            </a:lvl8pPr>
            <a:lvl9pPr eaLnBrk="0" fontAlgn="base" hangingPunct="0">
              <a:spcBef>
                <a:spcPct val="0"/>
              </a:spcBef>
              <a:spcAft>
                <a:spcPct val="0"/>
              </a:spcAft>
              <a:tabLst>
                <a:tab pos="2044700"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2044700" algn="l"/>
              </a:tabLst>
            </a:pPr>
            <a:r>
              <a:rPr kumimoji="0" lang="ja-JP" altLang="ja-JP" sz="1600" b="0" i="0" u="none" strike="noStrike" cap="none" normalizeH="0" baseline="0" dirty="0" smtClean="0">
                <a:ln>
                  <a:noFill/>
                </a:ln>
                <a:solidFill>
                  <a:srgbClr val="385623"/>
                </a:solidFill>
                <a:effectLst/>
                <a:latin typeface="游明朝" panose="02020400000000000000" pitchFamily="18" charset="-128"/>
                <a:ea typeface="游明朝" panose="02020400000000000000" pitchFamily="18" charset="-128"/>
                <a:cs typeface="ＭＳ 明朝" panose="02020609040205080304" pitchFamily="17" charset="-128"/>
              </a:rPr>
              <a:t>酸素配達</a:t>
            </a:r>
            <a:endParaRPr kumimoji="0" lang="ja-JP" altLang="ja-JP" sz="6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2044700" algn="l"/>
              </a:tabLst>
            </a:pPr>
            <a:endParaRPr kumimoji="0" lang="ja-JP" altLang="ja-JP" sz="1800" b="0" i="0" u="none" strike="noStrike" cap="none" normalizeH="0" baseline="0" dirty="0" smtClean="0">
              <a:ln>
                <a:noFill/>
              </a:ln>
              <a:solidFill>
                <a:schemeClr val="tx1"/>
              </a:solidFill>
              <a:effectLst/>
              <a:latin typeface="Arial" panose="020B0604020202020204" pitchFamily="34" charset="0"/>
            </a:endParaRPr>
          </a:p>
        </p:txBody>
      </p:sp>
      <p:sp>
        <p:nvSpPr>
          <p:cNvPr id="33" name="Rectangle 122"/>
          <p:cNvSpPr>
            <a:spLocks noChangeArrowheads="1"/>
          </p:cNvSpPr>
          <p:nvPr/>
        </p:nvSpPr>
        <p:spPr bwMode="auto">
          <a:xfrm>
            <a:off x="-286011" y="45929"/>
            <a:ext cx="7559675"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indent="266700" eaLnBrk="0" fontAlgn="base" hangingPunct="0">
              <a:spcBef>
                <a:spcPct val="0"/>
              </a:spcBef>
              <a:spcAft>
                <a:spcPct val="0"/>
              </a:spcAft>
              <a:tabLst>
                <a:tab pos="2044700" algn="l"/>
              </a:tabLst>
              <a:defRPr>
                <a:solidFill>
                  <a:schemeClr val="tx1"/>
                </a:solidFill>
                <a:latin typeface="Arial" panose="020B0604020202020204" pitchFamily="34" charset="0"/>
              </a:defRPr>
            </a:lvl1pPr>
            <a:lvl2pPr eaLnBrk="0" fontAlgn="base" hangingPunct="0">
              <a:spcBef>
                <a:spcPct val="0"/>
              </a:spcBef>
              <a:spcAft>
                <a:spcPct val="0"/>
              </a:spcAft>
              <a:tabLst>
                <a:tab pos="2044700" algn="l"/>
              </a:tabLst>
              <a:defRPr>
                <a:solidFill>
                  <a:schemeClr val="tx1"/>
                </a:solidFill>
                <a:latin typeface="Arial" panose="020B0604020202020204" pitchFamily="34" charset="0"/>
              </a:defRPr>
            </a:lvl2pPr>
            <a:lvl3pPr eaLnBrk="0" fontAlgn="base" hangingPunct="0">
              <a:spcBef>
                <a:spcPct val="0"/>
              </a:spcBef>
              <a:spcAft>
                <a:spcPct val="0"/>
              </a:spcAft>
              <a:tabLst>
                <a:tab pos="2044700" algn="l"/>
              </a:tabLst>
              <a:defRPr>
                <a:solidFill>
                  <a:schemeClr val="tx1"/>
                </a:solidFill>
                <a:latin typeface="Arial" panose="020B0604020202020204" pitchFamily="34" charset="0"/>
              </a:defRPr>
            </a:lvl3pPr>
            <a:lvl4pPr eaLnBrk="0" fontAlgn="base" hangingPunct="0">
              <a:spcBef>
                <a:spcPct val="0"/>
              </a:spcBef>
              <a:spcAft>
                <a:spcPct val="0"/>
              </a:spcAft>
              <a:tabLst>
                <a:tab pos="2044700" algn="l"/>
              </a:tabLst>
              <a:defRPr>
                <a:solidFill>
                  <a:schemeClr val="tx1"/>
                </a:solidFill>
                <a:latin typeface="Arial" panose="020B0604020202020204" pitchFamily="34" charset="0"/>
              </a:defRPr>
            </a:lvl4pPr>
            <a:lvl5pPr eaLnBrk="0" fontAlgn="base" hangingPunct="0">
              <a:spcBef>
                <a:spcPct val="0"/>
              </a:spcBef>
              <a:spcAft>
                <a:spcPct val="0"/>
              </a:spcAft>
              <a:tabLst>
                <a:tab pos="2044700" algn="l"/>
              </a:tabLst>
              <a:defRPr>
                <a:solidFill>
                  <a:schemeClr val="tx1"/>
                </a:solidFill>
                <a:latin typeface="Arial" panose="020B0604020202020204" pitchFamily="34" charset="0"/>
              </a:defRPr>
            </a:lvl5pPr>
            <a:lvl6pPr eaLnBrk="0" fontAlgn="base" hangingPunct="0">
              <a:spcBef>
                <a:spcPct val="0"/>
              </a:spcBef>
              <a:spcAft>
                <a:spcPct val="0"/>
              </a:spcAft>
              <a:tabLst>
                <a:tab pos="2044700" algn="l"/>
              </a:tabLst>
              <a:defRPr>
                <a:solidFill>
                  <a:schemeClr val="tx1"/>
                </a:solidFill>
                <a:latin typeface="Arial" panose="020B0604020202020204" pitchFamily="34" charset="0"/>
              </a:defRPr>
            </a:lvl6pPr>
            <a:lvl7pPr eaLnBrk="0" fontAlgn="base" hangingPunct="0">
              <a:spcBef>
                <a:spcPct val="0"/>
              </a:spcBef>
              <a:spcAft>
                <a:spcPct val="0"/>
              </a:spcAft>
              <a:tabLst>
                <a:tab pos="2044700" algn="l"/>
              </a:tabLst>
              <a:defRPr>
                <a:solidFill>
                  <a:schemeClr val="tx1"/>
                </a:solidFill>
                <a:latin typeface="Arial" panose="020B0604020202020204" pitchFamily="34" charset="0"/>
              </a:defRPr>
            </a:lvl7pPr>
            <a:lvl8pPr eaLnBrk="0" fontAlgn="base" hangingPunct="0">
              <a:spcBef>
                <a:spcPct val="0"/>
              </a:spcBef>
              <a:spcAft>
                <a:spcPct val="0"/>
              </a:spcAft>
              <a:tabLst>
                <a:tab pos="2044700" algn="l"/>
              </a:tabLst>
              <a:defRPr>
                <a:solidFill>
                  <a:schemeClr val="tx1"/>
                </a:solidFill>
                <a:latin typeface="Arial" panose="020B0604020202020204" pitchFamily="34" charset="0"/>
              </a:defRPr>
            </a:lvl8pPr>
            <a:lvl9pPr eaLnBrk="0" fontAlgn="base" hangingPunct="0">
              <a:spcBef>
                <a:spcPct val="0"/>
              </a:spcBef>
              <a:spcAft>
                <a:spcPct val="0"/>
              </a:spcAft>
              <a:tabLst>
                <a:tab pos="2044700" algn="l"/>
              </a:tabLst>
              <a:defRPr>
                <a:solidFill>
                  <a:schemeClr val="tx1"/>
                </a:solidFill>
                <a:latin typeface="Arial" panose="020B0604020202020204" pitchFamily="34" charset="0"/>
              </a:defRPr>
            </a:lvl9pPr>
          </a:lstStyle>
          <a:p>
            <a:pPr marL="0" marR="0" lvl="0" indent="266700" algn="l" defTabSz="914400" rtl="0" eaLnBrk="0" fontAlgn="base" latinLnBrk="0" hangingPunct="0">
              <a:lnSpc>
                <a:spcPct val="100000"/>
              </a:lnSpc>
              <a:spcBef>
                <a:spcPct val="0"/>
              </a:spcBef>
              <a:spcAft>
                <a:spcPct val="0"/>
              </a:spcAft>
              <a:buClrTx/>
              <a:buSzTx/>
              <a:buFontTx/>
              <a:buNone/>
              <a:tabLst>
                <a:tab pos="2044700" algn="l"/>
              </a:tabLst>
            </a:pPr>
            <a:r>
              <a:rPr kumimoji="0" lang="ja-JP" altLang="ja-JP" sz="1600" b="0" i="0" u="none" strike="noStrike" cap="none" normalizeH="0" baseline="0" smtClean="0">
                <a:ln>
                  <a:noFill/>
                </a:ln>
                <a:solidFill>
                  <a:schemeClr val="tx1"/>
                </a:solidFill>
                <a:effectLst/>
                <a:latin typeface="游明朝" panose="02020400000000000000" pitchFamily="18" charset="-128"/>
                <a:ea typeface="游明朝" panose="02020400000000000000" pitchFamily="18" charset="-128"/>
                <a:cs typeface="ＭＳ 明朝" panose="02020609040205080304" pitchFamily="17" charset="-128"/>
              </a:rPr>
              <a:t>　</a:t>
            </a:r>
            <a:endParaRPr kumimoji="0" lang="ja-JP" altLang="ja-JP" sz="600" b="0" i="0" u="none" strike="noStrike" cap="none" normalizeH="0" baseline="0" smtClean="0">
              <a:ln>
                <a:noFill/>
              </a:ln>
              <a:solidFill>
                <a:schemeClr val="tx1"/>
              </a:solidFill>
              <a:effectLst/>
            </a:endParaRPr>
          </a:p>
          <a:p>
            <a:pPr marL="0" marR="0" lvl="0" indent="266700" algn="l" defTabSz="914400" rtl="0" eaLnBrk="0" fontAlgn="base" latinLnBrk="0" hangingPunct="0">
              <a:lnSpc>
                <a:spcPct val="100000"/>
              </a:lnSpc>
              <a:spcBef>
                <a:spcPct val="0"/>
              </a:spcBef>
              <a:spcAft>
                <a:spcPct val="0"/>
              </a:spcAft>
              <a:buClrTx/>
              <a:buSzTx/>
              <a:buFontTx/>
              <a:buNone/>
              <a:tabLst>
                <a:tab pos="2044700" algn="l"/>
              </a:tabLst>
            </a:pP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34" name="Rectangle 124"/>
          <p:cNvSpPr>
            <a:spLocks noChangeArrowheads="1"/>
          </p:cNvSpPr>
          <p:nvPr/>
        </p:nvSpPr>
        <p:spPr bwMode="auto">
          <a:xfrm>
            <a:off x="888174" y="4039253"/>
            <a:ext cx="7559675"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indent="266700" eaLnBrk="0" fontAlgn="base" hangingPunct="0">
              <a:spcBef>
                <a:spcPct val="0"/>
              </a:spcBef>
              <a:spcAft>
                <a:spcPct val="0"/>
              </a:spcAft>
              <a:tabLst>
                <a:tab pos="2044700" algn="l"/>
              </a:tabLst>
              <a:defRPr>
                <a:solidFill>
                  <a:schemeClr val="tx1"/>
                </a:solidFill>
                <a:latin typeface="Arial" panose="020B0604020202020204" pitchFamily="34" charset="0"/>
              </a:defRPr>
            </a:lvl1pPr>
            <a:lvl2pPr eaLnBrk="0" fontAlgn="base" hangingPunct="0">
              <a:spcBef>
                <a:spcPct val="0"/>
              </a:spcBef>
              <a:spcAft>
                <a:spcPct val="0"/>
              </a:spcAft>
              <a:tabLst>
                <a:tab pos="2044700" algn="l"/>
              </a:tabLst>
              <a:defRPr>
                <a:solidFill>
                  <a:schemeClr val="tx1"/>
                </a:solidFill>
                <a:latin typeface="Arial" panose="020B0604020202020204" pitchFamily="34" charset="0"/>
              </a:defRPr>
            </a:lvl2pPr>
            <a:lvl3pPr eaLnBrk="0" fontAlgn="base" hangingPunct="0">
              <a:spcBef>
                <a:spcPct val="0"/>
              </a:spcBef>
              <a:spcAft>
                <a:spcPct val="0"/>
              </a:spcAft>
              <a:tabLst>
                <a:tab pos="2044700" algn="l"/>
              </a:tabLst>
              <a:defRPr>
                <a:solidFill>
                  <a:schemeClr val="tx1"/>
                </a:solidFill>
                <a:latin typeface="Arial" panose="020B0604020202020204" pitchFamily="34" charset="0"/>
              </a:defRPr>
            </a:lvl3pPr>
            <a:lvl4pPr eaLnBrk="0" fontAlgn="base" hangingPunct="0">
              <a:spcBef>
                <a:spcPct val="0"/>
              </a:spcBef>
              <a:spcAft>
                <a:spcPct val="0"/>
              </a:spcAft>
              <a:tabLst>
                <a:tab pos="2044700" algn="l"/>
              </a:tabLst>
              <a:defRPr>
                <a:solidFill>
                  <a:schemeClr val="tx1"/>
                </a:solidFill>
                <a:latin typeface="Arial" panose="020B0604020202020204" pitchFamily="34" charset="0"/>
              </a:defRPr>
            </a:lvl4pPr>
            <a:lvl5pPr eaLnBrk="0" fontAlgn="base" hangingPunct="0">
              <a:spcBef>
                <a:spcPct val="0"/>
              </a:spcBef>
              <a:spcAft>
                <a:spcPct val="0"/>
              </a:spcAft>
              <a:tabLst>
                <a:tab pos="2044700" algn="l"/>
              </a:tabLst>
              <a:defRPr>
                <a:solidFill>
                  <a:schemeClr val="tx1"/>
                </a:solidFill>
                <a:latin typeface="Arial" panose="020B0604020202020204" pitchFamily="34" charset="0"/>
              </a:defRPr>
            </a:lvl5pPr>
            <a:lvl6pPr eaLnBrk="0" fontAlgn="base" hangingPunct="0">
              <a:spcBef>
                <a:spcPct val="0"/>
              </a:spcBef>
              <a:spcAft>
                <a:spcPct val="0"/>
              </a:spcAft>
              <a:tabLst>
                <a:tab pos="2044700" algn="l"/>
              </a:tabLst>
              <a:defRPr>
                <a:solidFill>
                  <a:schemeClr val="tx1"/>
                </a:solidFill>
                <a:latin typeface="Arial" panose="020B0604020202020204" pitchFamily="34" charset="0"/>
              </a:defRPr>
            </a:lvl6pPr>
            <a:lvl7pPr eaLnBrk="0" fontAlgn="base" hangingPunct="0">
              <a:spcBef>
                <a:spcPct val="0"/>
              </a:spcBef>
              <a:spcAft>
                <a:spcPct val="0"/>
              </a:spcAft>
              <a:tabLst>
                <a:tab pos="2044700" algn="l"/>
              </a:tabLst>
              <a:defRPr>
                <a:solidFill>
                  <a:schemeClr val="tx1"/>
                </a:solidFill>
                <a:latin typeface="Arial" panose="020B0604020202020204" pitchFamily="34" charset="0"/>
              </a:defRPr>
            </a:lvl7pPr>
            <a:lvl8pPr eaLnBrk="0" fontAlgn="base" hangingPunct="0">
              <a:spcBef>
                <a:spcPct val="0"/>
              </a:spcBef>
              <a:spcAft>
                <a:spcPct val="0"/>
              </a:spcAft>
              <a:tabLst>
                <a:tab pos="2044700" algn="l"/>
              </a:tabLst>
              <a:defRPr>
                <a:solidFill>
                  <a:schemeClr val="tx1"/>
                </a:solidFill>
                <a:latin typeface="Arial" panose="020B0604020202020204" pitchFamily="34" charset="0"/>
              </a:defRPr>
            </a:lvl8pPr>
            <a:lvl9pPr eaLnBrk="0" fontAlgn="base" hangingPunct="0">
              <a:spcBef>
                <a:spcPct val="0"/>
              </a:spcBef>
              <a:spcAft>
                <a:spcPct val="0"/>
              </a:spcAft>
              <a:tabLst>
                <a:tab pos="2044700" algn="l"/>
              </a:tabLst>
              <a:defRPr>
                <a:solidFill>
                  <a:schemeClr val="tx1"/>
                </a:solidFill>
                <a:latin typeface="Arial" panose="020B0604020202020204" pitchFamily="34" charset="0"/>
              </a:defRPr>
            </a:lvl9pPr>
          </a:lstStyle>
          <a:p>
            <a:pPr marL="0" marR="0" lvl="0" indent="266700" algn="l" defTabSz="914400" rtl="0" eaLnBrk="0" fontAlgn="base" latinLnBrk="0" hangingPunct="0">
              <a:lnSpc>
                <a:spcPct val="100000"/>
              </a:lnSpc>
              <a:spcBef>
                <a:spcPct val="0"/>
              </a:spcBef>
              <a:spcAft>
                <a:spcPct val="0"/>
              </a:spcAft>
              <a:buClrTx/>
              <a:buSzTx/>
              <a:buFontTx/>
              <a:buNone/>
              <a:tabLst>
                <a:tab pos="2044700" algn="l"/>
              </a:tabLst>
            </a:pPr>
            <a:r>
              <a:rPr kumimoji="0" lang="en-US" altLang="ja-JP" sz="1600" b="0" i="0" u="none" strike="noStrike" cap="none" normalizeH="0" baseline="0" dirty="0" smtClean="0">
                <a:ln>
                  <a:noFill/>
                </a:ln>
                <a:solidFill>
                  <a:srgbClr val="FF99FF"/>
                </a:solidFill>
                <a:effectLst/>
                <a:latin typeface="游明朝" panose="02020400000000000000" pitchFamily="18" charset="-128"/>
                <a:ea typeface="游明朝" panose="02020400000000000000" pitchFamily="18" charset="-128"/>
                <a:cs typeface="ＭＳ 明朝" panose="02020609040205080304" pitchFamily="17" charset="-128"/>
              </a:rPr>
              <a:t>□</a:t>
            </a:r>
            <a:r>
              <a:rPr kumimoji="0" lang="ja-JP" altLang="en-US" sz="1600" b="0" i="0" u="none" strike="noStrike" cap="none" normalizeH="0" baseline="0" dirty="0" smtClean="0">
                <a:ln>
                  <a:noFill/>
                </a:ln>
                <a:solidFill>
                  <a:srgbClr val="FF0000"/>
                </a:solidFill>
                <a:effectLst/>
                <a:latin typeface="游明朝" panose="02020400000000000000" pitchFamily="18" charset="-128"/>
                <a:ea typeface="游明朝" panose="02020400000000000000" pitchFamily="18" charset="-128"/>
                <a:cs typeface="ＭＳ 明朝" panose="02020609040205080304" pitchFamily="17" charset="-128"/>
              </a:rPr>
              <a:t>訪看　　　　　　　　　　　　　　　　　</a:t>
            </a:r>
            <a:r>
              <a:rPr kumimoji="0" lang="ja-JP" altLang="en-US" sz="1600" b="0" i="0" u="none" strike="noStrike" cap="none" normalizeH="0" baseline="0" dirty="0" smtClean="0">
                <a:ln>
                  <a:noFill/>
                </a:ln>
                <a:solidFill>
                  <a:srgbClr val="0070C0"/>
                </a:solidFill>
                <a:effectLst/>
                <a:latin typeface="游明朝" panose="02020400000000000000" pitchFamily="18" charset="-128"/>
                <a:ea typeface="游明朝" panose="02020400000000000000" pitchFamily="18" charset="-128"/>
                <a:cs typeface="ＭＳ 明朝" panose="02020609040205080304" pitchFamily="17" charset="-128"/>
              </a:rPr>
              <a:t>ケアマネ</a:t>
            </a:r>
            <a:endParaRPr kumimoji="0" lang="ja-JP" altLang="en-US" sz="600" b="0" i="0" u="none" strike="noStrike" cap="none" normalizeH="0" baseline="0" dirty="0" smtClean="0">
              <a:ln>
                <a:noFill/>
              </a:ln>
              <a:solidFill>
                <a:schemeClr val="tx1"/>
              </a:solidFill>
              <a:effectLst/>
            </a:endParaRPr>
          </a:p>
          <a:p>
            <a:pPr marL="0" marR="0" lvl="0" indent="266700" algn="l" defTabSz="914400" rtl="0" eaLnBrk="0" fontAlgn="base" latinLnBrk="0" hangingPunct="0">
              <a:lnSpc>
                <a:spcPct val="100000"/>
              </a:lnSpc>
              <a:spcBef>
                <a:spcPct val="0"/>
              </a:spcBef>
              <a:spcAft>
                <a:spcPct val="0"/>
              </a:spcAft>
              <a:buClrTx/>
              <a:buSzTx/>
              <a:buFontTx/>
              <a:buNone/>
              <a:tabLst>
                <a:tab pos="2044700" algn="l"/>
              </a:tabLst>
            </a:pPr>
            <a:endParaRPr kumimoji="0" lang="ja-JP"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35" name="Rectangle 125"/>
          <p:cNvSpPr>
            <a:spLocks noChangeArrowheads="1"/>
          </p:cNvSpPr>
          <p:nvPr/>
        </p:nvSpPr>
        <p:spPr bwMode="auto">
          <a:xfrm>
            <a:off x="-73827" y="760304"/>
            <a:ext cx="7559675"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indent="1733550" eaLnBrk="0" fontAlgn="base" hangingPunct="0">
              <a:spcBef>
                <a:spcPct val="0"/>
              </a:spcBef>
              <a:spcAft>
                <a:spcPct val="0"/>
              </a:spcAft>
              <a:tabLst>
                <a:tab pos="2044700" algn="l"/>
              </a:tabLst>
              <a:defRPr>
                <a:solidFill>
                  <a:schemeClr val="tx1"/>
                </a:solidFill>
                <a:latin typeface="Arial" panose="020B0604020202020204" pitchFamily="34" charset="0"/>
              </a:defRPr>
            </a:lvl1pPr>
            <a:lvl2pPr eaLnBrk="0" fontAlgn="base" hangingPunct="0">
              <a:spcBef>
                <a:spcPct val="0"/>
              </a:spcBef>
              <a:spcAft>
                <a:spcPct val="0"/>
              </a:spcAft>
              <a:tabLst>
                <a:tab pos="2044700" algn="l"/>
              </a:tabLst>
              <a:defRPr>
                <a:solidFill>
                  <a:schemeClr val="tx1"/>
                </a:solidFill>
                <a:latin typeface="Arial" panose="020B0604020202020204" pitchFamily="34" charset="0"/>
              </a:defRPr>
            </a:lvl2pPr>
            <a:lvl3pPr eaLnBrk="0" fontAlgn="base" hangingPunct="0">
              <a:spcBef>
                <a:spcPct val="0"/>
              </a:spcBef>
              <a:spcAft>
                <a:spcPct val="0"/>
              </a:spcAft>
              <a:tabLst>
                <a:tab pos="2044700" algn="l"/>
              </a:tabLst>
              <a:defRPr>
                <a:solidFill>
                  <a:schemeClr val="tx1"/>
                </a:solidFill>
                <a:latin typeface="Arial" panose="020B0604020202020204" pitchFamily="34" charset="0"/>
              </a:defRPr>
            </a:lvl3pPr>
            <a:lvl4pPr eaLnBrk="0" fontAlgn="base" hangingPunct="0">
              <a:spcBef>
                <a:spcPct val="0"/>
              </a:spcBef>
              <a:spcAft>
                <a:spcPct val="0"/>
              </a:spcAft>
              <a:tabLst>
                <a:tab pos="2044700" algn="l"/>
              </a:tabLst>
              <a:defRPr>
                <a:solidFill>
                  <a:schemeClr val="tx1"/>
                </a:solidFill>
                <a:latin typeface="Arial" panose="020B0604020202020204" pitchFamily="34" charset="0"/>
              </a:defRPr>
            </a:lvl4pPr>
            <a:lvl5pPr eaLnBrk="0" fontAlgn="base" hangingPunct="0">
              <a:spcBef>
                <a:spcPct val="0"/>
              </a:spcBef>
              <a:spcAft>
                <a:spcPct val="0"/>
              </a:spcAft>
              <a:tabLst>
                <a:tab pos="2044700" algn="l"/>
              </a:tabLst>
              <a:defRPr>
                <a:solidFill>
                  <a:schemeClr val="tx1"/>
                </a:solidFill>
                <a:latin typeface="Arial" panose="020B0604020202020204" pitchFamily="34" charset="0"/>
              </a:defRPr>
            </a:lvl5pPr>
            <a:lvl6pPr eaLnBrk="0" fontAlgn="base" hangingPunct="0">
              <a:spcBef>
                <a:spcPct val="0"/>
              </a:spcBef>
              <a:spcAft>
                <a:spcPct val="0"/>
              </a:spcAft>
              <a:tabLst>
                <a:tab pos="2044700" algn="l"/>
              </a:tabLst>
              <a:defRPr>
                <a:solidFill>
                  <a:schemeClr val="tx1"/>
                </a:solidFill>
                <a:latin typeface="Arial" panose="020B0604020202020204" pitchFamily="34" charset="0"/>
              </a:defRPr>
            </a:lvl6pPr>
            <a:lvl7pPr eaLnBrk="0" fontAlgn="base" hangingPunct="0">
              <a:spcBef>
                <a:spcPct val="0"/>
              </a:spcBef>
              <a:spcAft>
                <a:spcPct val="0"/>
              </a:spcAft>
              <a:tabLst>
                <a:tab pos="2044700" algn="l"/>
              </a:tabLst>
              <a:defRPr>
                <a:solidFill>
                  <a:schemeClr val="tx1"/>
                </a:solidFill>
                <a:latin typeface="Arial" panose="020B0604020202020204" pitchFamily="34" charset="0"/>
              </a:defRPr>
            </a:lvl7pPr>
            <a:lvl8pPr eaLnBrk="0" fontAlgn="base" hangingPunct="0">
              <a:spcBef>
                <a:spcPct val="0"/>
              </a:spcBef>
              <a:spcAft>
                <a:spcPct val="0"/>
              </a:spcAft>
              <a:tabLst>
                <a:tab pos="2044700" algn="l"/>
              </a:tabLst>
              <a:defRPr>
                <a:solidFill>
                  <a:schemeClr val="tx1"/>
                </a:solidFill>
                <a:latin typeface="Arial" panose="020B0604020202020204" pitchFamily="34" charset="0"/>
              </a:defRPr>
            </a:lvl8pPr>
            <a:lvl9pPr eaLnBrk="0" fontAlgn="base" hangingPunct="0">
              <a:spcBef>
                <a:spcPct val="0"/>
              </a:spcBef>
              <a:spcAft>
                <a:spcPct val="0"/>
              </a:spcAft>
              <a:tabLst>
                <a:tab pos="2044700" algn="l"/>
              </a:tabLst>
              <a:defRPr>
                <a:solidFill>
                  <a:schemeClr val="tx1"/>
                </a:solidFill>
                <a:latin typeface="Arial" panose="020B0604020202020204" pitchFamily="34" charset="0"/>
              </a:defRPr>
            </a:lvl9pPr>
          </a:lstStyle>
          <a:p>
            <a:pPr marL="0" marR="0" lvl="0" indent="266700" algn="l" defTabSz="914400" rtl="0" eaLnBrk="0" fontAlgn="base" latinLnBrk="0" hangingPunct="0">
              <a:lnSpc>
                <a:spcPct val="100000"/>
              </a:lnSpc>
              <a:spcBef>
                <a:spcPct val="0"/>
              </a:spcBef>
              <a:spcAft>
                <a:spcPct val="0"/>
              </a:spcAft>
              <a:buClrTx/>
              <a:buSzTx/>
              <a:buFontTx/>
              <a:buNone/>
              <a:tabLst>
                <a:tab pos="2044700" algn="l"/>
              </a:tabLst>
            </a:pPr>
            <a:r>
              <a:rPr kumimoji="0" lang="ja-JP" altLang="ja-JP" sz="1600" b="0" i="0" u="none" strike="noStrike" cap="none" normalizeH="0" baseline="0" dirty="0" smtClean="0">
                <a:ln>
                  <a:noFill/>
                </a:ln>
                <a:solidFill>
                  <a:srgbClr val="0070C0"/>
                </a:solidFill>
                <a:effectLst/>
                <a:latin typeface="游明朝" panose="02020400000000000000" pitchFamily="18" charset="-128"/>
                <a:ea typeface="游明朝" panose="02020400000000000000" pitchFamily="18" charset="-128"/>
                <a:cs typeface="ＭＳ 明朝" panose="02020609040205080304" pitchFamily="17" charset="-128"/>
              </a:rPr>
              <a:t>　　　　　　　</a:t>
            </a:r>
            <a:endParaRPr kumimoji="0" lang="ja-JP" altLang="ja-JP" sz="600" b="0" i="0" u="none" strike="noStrike" cap="none" normalizeH="0" baseline="0" dirty="0" smtClean="0">
              <a:ln>
                <a:noFill/>
              </a:ln>
              <a:solidFill>
                <a:schemeClr val="tx1"/>
              </a:solidFill>
              <a:effectLst/>
            </a:endParaRPr>
          </a:p>
          <a:p>
            <a:pPr marL="0" marR="0" lvl="0" indent="266700" algn="l" defTabSz="914400" rtl="0" eaLnBrk="0" fontAlgn="base" latinLnBrk="0" hangingPunct="0">
              <a:lnSpc>
                <a:spcPct val="100000"/>
              </a:lnSpc>
              <a:spcBef>
                <a:spcPct val="0"/>
              </a:spcBef>
              <a:spcAft>
                <a:spcPct val="0"/>
              </a:spcAft>
              <a:buClrTx/>
              <a:buSzTx/>
              <a:buFontTx/>
              <a:buNone/>
              <a:tabLst>
                <a:tab pos="2044700" algn="l"/>
              </a:tabLst>
            </a:pPr>
            <a:endParaRPr kumimoji="0" lang="ja-JP" altLang="ja-JP" sz="1800" b="0" i="0" u="none" strike="noStrike" cap="none" normalizeH="0" baseline="0" dirty="0" smtClean="0">
              <a:ln>
                <a:noFill/>
              </a:ln>
              <a:solidFill>
                <a:schemeClr val="tx1"/>
              </a:solidFill>
              <a:effectLst/>
              <a:latin typeface="Arial" panose="020B0604020202020204" pitchFamily="34" charset="0"/>
            </a:endParaRPr>
          </a:p>
        </p:txBody>
      </p:sp>
      <p:sp>
        <p:nvSpPr>
          <p:cNvPr id="36" name="Rectangle 126"/>
          <p:cNvSpPr>
            <a:spLocks noChangeArrowheads="1"/>
          </p:cNvSpPr>
          <p:nvPr/>
        </p:nvSpPr>
        <p:spPr bwMode="auto">
          <a:xfrm>
            <a:off x="906201" y="4741754"/>
            <a:ext cx="7559675"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tabLst>
                <a:tab pos="2044700" algn="l"/>
              </a:tabLst>
              <a:defRPr>
                <a:solidFill>
                  <a:schemeClr val="tx1"/>
                </a:solidFill>
                <a:latin typeface="Arial" panose="020B0604020202020204" pitchFamily="34" charset="0"/>
              </a:defRPr>
            </a:lvl1pPr>
            <a:lvl2pPr eaLnBrk="0" fontAlgn="base" hangingPunct="0">
              <a:spcBef>
                <a:spcPct val="0"/>
              </a:spcBef>
              <a:spcAft>
                <a:spcPct val="0"/>
              </a:spcAft>
              <a:tabLst>
                <a:tab pos="2044700" algn="l"/>
              </a:tabLst>
              <a:defRPr>
                <a:solidFill>
                  <a:schemeClr val="tx1"/>
                </a:solidFill>
                <a:latin typeface="Arial" panose="020B0604020202020204" pitchFamily="34" charset="0"/>
              </a:defRPr>
            </a:lvl2pPr>
            <a:lvl3pPr eaLnBrk="0" fontAlgn="base" hangingPunct="0">
              <a:spcBef>
                <a:spcPct val="0"/>
              </a:spcBef>
              <a:spcAft>
                <a:spcPct val="0"/>
              </a:spcAft>
              <a:tabLst>
                <a:tab pos="2044700" algn="l"/>
              </a:tabLst>
              <a:defRPr>
                <a:solidFill>
                  <a:schemeClr val="tx1"/>
                </a:solidFill>
                <a:latin typeface="Arial" panose="020B0604020202020204" pitchFamily="34" charset="0"/>
              </a:defRPr>
            </a:lvl3pPr>
            <a:lvl4pPr eaLnBrk="0" fontAlgn="base" hangingPunct="0">
              <a:spcBef>
                <a:spcPct val="0"/>
              </a:spcBef>
              <a:spcAft>
                <a:spcPct val="0"/>
              </a:spcAft>
              <a:tabLst>
                <a:tab pos="2044700" algn="l"/>
              </a:tabLst>
              <a:defRPr>
                <a:solidFill>
                  <a:schemeClr val="tx1"/>
                </a:solidFill>
                <a:latin typeface="Arial" panose="020B0604020202020204" pitchFamily="34" charset="0"/>
              </a:defRPr>
            </a:lvl4pPr>
            <a:lvl5pPr eaLnBrk="0" fontAlgn="base" hangingPunct="0">
              <a:spcBef>
                <a:spcPct val="0"/>
              </a:spcBef>
              <a:spcAft>
                <a:spcPct val="0"/>
              </a:spcAft>
              <a:tabLst>
                <a:tab pos="2044700" algn="l"/>
              </a:tabLst>
              <a:defRPr>
                <a:solidFill>
                  <a:schemeClr val="tx1"/>
                </a:solidFill>
                <a:latin typeface="Arial" panose="020B0604020202020204" pitchFamily="34" charset="0"/>
              </a:defRPr>
            </a:lvl5pPr>
            <a:lvl6pPr eaLnBrk="0" fontAlgn="base" hangingPunct="0">
              <a:spcBef>
                <a:spcPct val="0"/>
              </a:spcBef>
              <a:spcAft>
                <a:spcPct val="0"/>
              </a:spcAft>
              <a:tabLst>
                <a:tab pos="2044700" algn="l"/>
              </a:tabLst>
              <a:defRPr>
                <a:solidFill>
                  <a:schemeClr val="tx1"/>
                </a:solidFill>
                <a:latin typeface="Arial" panose="020B0604020202020204" pitchFamily="34" charset="0"/>
              </a:defRPr>
            </a:lvl6pPr>
            <a:lvl7pPr eaLnBrk="0" fontAlgn="base" hangingPunct="0">
              <a:spcBef>
                <a:spcPct val="0"/>
              </a:spcBef>
              <a:spcAft>
                <a:spcPct val="0"/>
              </a:spcAft>
              <a:tabLst>
                <a:tab pos="2044700" algn="l"/>
              </a:tabLst>
              <a:defRPr>
                <a:solidFill>
                  <a:schemeClr val="tx1"/>
                </a:solidFill>
                <a:latin typeface="Arial" panose="020B0604020202020204" pitchFamily="34" charset="0"/>
              </a:defRPr>
            </a:lvl7pPr>
            <a:lvl8pPr eaLnBrk="0" fontAlgn="base" hangingPunct="0">
              <a:spcBef>
                <a:spcPct val="0"/>
              </a:spcBef>
              <a:spcAft>
                <a:spcPct val="0"/>
              </a:spcAft>
              <a:tabLst>
                <a:tab pos="2044700" algn="l"/>
              </a:tabLst>
              <a:defRPr>
                <a:solidFill>
                  <a:schemeClr val="tx1"/>
                </a:solidFill>
                <a:latin typeface="Arial" panose="020B0604020202020204" pitchFamily="34" charset="0"/>
              </a:defRPr>
            </a:lvl8pPr>
            <a:lvl9pPr eaLnBrk="0" fontAlgn="base" hangingPunct="0">
              <a:spcBef>
                <a:spcPct val="0"/>
              </a:spcBef>
              <a:spcAft>
                <a:spcPct val="0"/>
              </a:spcAft>
              <a:tabLst>
                <a:tab pos="2044700" algn="l"/>
              </a:tabLst>
              <a:defRPr>
                <a:solidFill>
                  <a:schemeClr val="tx1"/>
                </a:solidFill>
                <a:latin typeface="Arial" panose="020B0604020202020204" pitchFamily="34" charset="0"/>
              </a:defRPr>
            </a:lvl9pPr>
          </a:lstStyle>
          <a:p>
            <a:pPr marL="0" marR="0" lvl="0" indent="1733550" algn="l" defTabSz="914400" rtl="0" eaLnBrk="0" fontAlgn="base" latinLnBrk="0" hangingPunct="0">
              <a:lnSpc>
                <a:spcPct val="100000"/>
              </a:lnSpc>
              <a:spcBef>
                <a:spcPct val="0"/>
              </a:spcBef>
              <a:spcAft>
                <a:spcPct val="0"/>
              </a:spcAft>
              <a:buClrTx/>
              <a:buSzTx/>
              <a:buFontTx/>
              <a:buNone/>
              <a:tabLst>
                <a:tab pos="2044700" algn="l"/>
              </a:tabLst>
            </a:pPr>
            <a:r>
              <a:rPr kumimoji="0" lang="ja-JP" altLang="ja-JP" sz="1600" b="0" i="0" u="none" strike="noStrike" cap="none" normalizeH="0" baseline="0" dirty="0" smtClean="0">
                <a:ln>
                  <a:noFill/>
                </a:ln>
                <a:solidFill>
                  <a:srgbClr val="F692E1"/>
                </a:solidFill>
                <a:effectLst/>
                <a:latin typeface="游明朝" panose="02020400000000000000" pitchFamily="18" charset="-128"/>
                <a:ea typeface="游明朝" panose="02020400000000000000" pitchFamily="18" charset="-128"/>
                <a:cs typeface="ＭＳ 明朝" panose="02020609040205080304" pitchFamily="17" charset="-128"/>
              </a:rPr>
              <a:t>本人　　 長女　　　　　　　　　　　　　　　　</a:t>
            </a:r>
            <a:endParaRPr kumimoji="0" lang="ja-JP" altLang="ja-JP" sz="600" b="0" i="0" u="none" strike="noStrike" cap="none" normalizeH="0" baseline="0" dirty="0" smtClean="0">
              <a:ln>
                <a:noFill/>
              </a:ln>
              <a:solidFill>
                <a:schemeClr val="tx1"/>
              </a:solidFill>
              <a:effectLst/>
            </a:endParaRPr>
          </a:p>
          <a:p>
            <a:pPr marL="0" marR="0" lvl="0" indent="1733550" algn="l" defTabSz="914400" rtl="0" eaLnBrk="0" fontAlgn="base" latinLnBrk="0" hangingPunct="0">
              <a:lnSpc>
                <a:spcPct val="100000"/>
              </a:lnSpc>
              <a:spcBef>
                <a:spcPct val="0"/>
              </a:spcBef>
              <a:spcAft>
                <a:spcPct val="0"/>
              </a:spcAft>
              <a:buClrTx/>
              <a:buSzTx/>
              <a:buFontTx/>
              <a:buNone/>
              <a:tabLst>
                <a:tab pos="2044700" algn="l"/>
              </a:tabLst>
            </a:pPr>
            <a:endParaRPr kumimoji="0" lang="ja-JP" altLang="ja-JP" sz="1800" b="0" i="0" u="none" strike="noStrike" cap="none" normalizeH="0" baseline="0" dirty="0" smtClean="0">
              <a:ln>
                <a:noFill/>
              </a:ln>
              <a:solidFill>
                <a:schemeClr val="tx1"/>
              </a:solidFill>
              <a:effectLst/>
              <a:latin typeface="Arial" panose="020B0604020202020204" pitchFamily="34" charset="0"/>
            </a:endParaRPr>
          </a:p>
        </p:txBody>
      </p:sp>
      <p:sp>
        <p:nvSpPr>
          <p:cNvPr id="37" name="Rectangle 127"/>
          <p:cNvSpPr>
            <a:spLocks noChangeArrowheads="1"/>
          </p:cNvSpPr>
          <p:nvPr/>
        </p:nvSpPr>
        <p:spPr bwMode="auto">
          <a:xfrm>
            <a:off x="1190119" y="5466278"/>
            <a:ext cx="7559675"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tabLst>
                <a:tab pos="2044700" algn="l"/>
              </a:tabLst>
              <a:defRPr>
                <a:solidFill>
                  <a:schemeClr val="tx1"/>
                </a:solidFill>
                <a:latin typeface="Arial" panose="020B0604020202020204" pitchFamily="34" charset="0"/>
              </a:defRPr>
            </a:lvl1pPr>
            <a:lvl2pPr eaLnBrk="0" fontAlgn="base" hangingPunct="0">
              <a:spcBef>
                <a:spcPct val="0"/>
              </a:spcBef>
              <a:spcAft>
                <a:spcPct val="0"/>
              </a:spcAft>
              <a:tabLst>
                <a:tab pos="2044700" algn="l"/>
              </a:tabLst>
              <a:defRPr>
                <a:solidFill>
                  <a:schemeClr val="tx1"/>
                </a:solidFill>
                <a:latin typeface="Arial" panose="020B0604020202020204" pitchFamily="34" charset="0"/>
              </a:defRPr>
            </a:lvl2pPr>
            <a:lvl3pPr eaLnBrk="0" fontAlgn="base" hangingPunct="0">
              <a:spcBef>
                <a:spcPct val="0"/>
              </a:spcBef>
              <a:spcAft>
                <a:spcPct val="0"/>
              </a:spcAft>
              <a:tabLst>
                <a:tab pos="2044700" algn="l"/>
              </a:tabLst>
              <a:defRPr>
                <a:solidFill>
                  <a:schemeClr val="tx1"/>
                </a:solidFill>
                <a:latin typeface="Arial" panose="020B0604020202020204" pitchFamily="34" charset="0"/>
              </a:defRPr>
            </a:lvl3pPr>
            <a:lvl4pPr eaLnBrk="0" fontAlgn="base" hangingPunct="0">
              <a:spcBef>
                <a:spcPct val="0"/>
              </a:spcBef>
              <a:spcAft>
                <a:spcPct val="0"/>
              </a:spcAft>
              <a:tabLst>
                <a:tab pos="2044700" algn="l"/>
              </a:tabLst>
              <a:defRPr>
                <a:solidFill>
                  <a:schemeClr val="tx1"/>
                </a:solidFill>
                <a:latin typeface="Arial" panose="020B0604020202020204" pitchFamily="34" charset="0"/>
              </a:defRPr>
            </a:lvl4pPr>
            <a:lvl5pPr eaLnBrk="0" fontAlgn="base" hangingPunct="0">
              <a:spcBef>
                <a:spcPct val="0"/>
              </a:spcBef>
              <a:spcAft>
                <a:spcPct val="0"/>
              </a:spcAft>
              <a:tabLst>
                <a:tab pos="2044700" algn="l"/>
              </a:tabLst>
              <a:defRPr>
                <a:solidFill>
                  <a:schemeClr val="tx1"/>
                </a:solidFill>
                <a:latin typeface="Arial" panose="020B0604020202020204" pitchFamily="34" charset="0"/>
              </a:defRPr>
            </a:lvl5pPr>
            <a:lvl6pPr eaLnBrk="0" fontAlgn="base" hangingPunct="0">
              <a:spcBef>
                <a:spcPct val="0"/>
              </a:spcBef>
              <a:spcAft>
                <a:spcPct val="0"/>
              </a:spcAft>
              <a:tabLst>
                <a:tab pos="2044700" algn="l"/>
              </a:tabLst>
              <a:defRPr>
                <a:solidFill>
                  <a:schemeClr val="tx1"/>
                </a:solidFill>
                <a:latin typeface="Arial" panose="020B0604020202020204" pitchFamily="34" charset="0"/>
              </a:defRPr>
            </a:lvl6pPr>
            <a:lvl7pPr eaLnBrk="0" fontAlgn="base" hangingPunct="0">
              <a:spcBef>
                <a:spcPct val="0"/>
              </a:spcBef>
              <a:spcAft>
                <a:spcPct val="0"/>
              </a:spcAft>
              <a:tabLst>
                <a:tab pos="2044700" algn="l"/>
              </a:tabLst>
              <a:defRPr>
                <a:solidFill>
                  <a:schemeClr val="tx1"/>
                </a:solidFill>
                <a:latin typeface="Arial" panose="020B0604020202020204" pitchFamily="34" charset="0"/>
              </a:defRPr>
            </a:lvl7pPr>
            <a:lvl8pPr eaLnBrk="0" fontAlgn="base" hangingPunct="0">
              <a:spcBef>
                <a:spcPct val="0"/>
              </a:spcBef>
              <a:spcAft>
                <a:spcPct val="0"/>
              </a:spcAft>
              <a:tabLst>
                <a:tab pos="2044700" algn="l"/>
              </a:tabLst>
              <a:defRPr>
                <a:solidFill>
                  <a:schemeClr val="tx1"/>
                </a:solidFill>
                <a:latin typeface="Arial" panose="020B0604020202020204" pitchFamily="34" charset="0"/>
              </a:defRPr>
            </a:lvl8pPr>
            <a:lvl9pPr eaLnBrk="0" fontAlgn="base" hangingPunct="0">
              <a:spcBef>
                <a:spcPct val="0"/>
              </a:spcBef>
              <a:spcAft>
                <a:spcPct val="0"/>
              </a:spcAft>
              <a:tabLst>
                <a:tab pos="2044700"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2044700" algn="l"/>
              </a:tabLst>
            </a:pPr>
            <a:r>
              <a:rPr kumimoji="0" lang="ja-JP" altLang="ja-JP" sz="1600" b="0" i="0" u="none" strike="noStrike" cap="none" normalizeH="0" baseline="0" dirty="0" smtClean="0">
                <a:ln>
                  <a:noFill/>
                </a:ln>
                <a:solidFill>
                  <a:srgbClr val="385623"/>
                </a:solidFill>
                <a:effectLst/>
                <a:latin typeface="游明朝" panose="02020400000000000000" pitchFamily="18" charset="-128"/>
                <a:ea typeface="游明朝" panose="02020400000000000000" pitchFamily="18" charset="-128"/>
                <a:cs typeface="ＭＳ 明朝" panose="02020609040205080304" pitchFamily="17" charset="-128"/>
              </a:rPr>
              <a:t>訪リハ</a:t>
            </a:r>
            <a:endParaRPr kumimoji="0" lang="ja-JP" altLang="ja-JP" sz="6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2044700" algn="l"/>
              </a:tabLst>
            </a:pPr>
            <a:endParaRPr kumimoji="0" lang="ja-JP" altLang="ja-JP" sz="1800" b="0" i="0" u="none" strike="noStrike" cap="none" normalizeH="0" baseline="0" dirty="0" smtClean="0">
              <a:ln>
                <a:noFill/>
              </a:ln>
              <a:solidFill>
                <a:schemeClr val="tx1"/>
              </a:solidFill>
              <a:effectLst/>
              <a:latin typeface="Arial" panose="020B0604020202020204" pitchFamily="34" charset="0"/>
            </a:endParaRPr>
          </a:p>
        </p:txBody>
      </p:sp>
      <p:sp>
        <p:nvSpPr>
          <p:cNvPr id="38" name="Rectangle 128"/>
          <p:cNvSpPr>
            <a:spLocks noChangeArrowheads="1"/>
          </p:cNvSpPr>
          <p:nvPr/>
        </p:nvSpPr>
        <p:spPr bwMode="auto">
          <a:xfrm>
            <a:off x="1190119" y="5884119"/>
            <a:ext cx="7559675"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tabLst>
                <a:tab pos="2044700" algn="l"/>
              </a:tabLst>
              <a:defRPr>
                <a:solidFill>
                  <a:schemeClr val="tx1"/>
                </a:solidFill>
                <a:latin typeface="Arial" panose="020B0604020202020204" pitchFamily="34" charset="0"/>
              </a:defRPr>
            </a:lvl1pPr>
            <a:lvl2pPr eaLnBrk="0" fontAlgn="base" hangingPunct="0">
              <a:spcBef>
                <a:spcPct val="0"/>
              </a:spcBef>
              <a:spcAft>
                <a:spcPct val="0"/>
              </a:spcAft>
              <a:tabLst>
                <a:tab pos="2044700" algn="l"/>
              </a:tabLst>
              <a:defRPr>
                <a:solidFill>
                  <a:schemeClr val="tx1"/>
                </a:solidFill>
                <a:latin typeface="Arial" panose="020B0604020202020204" pitchFamily="34" charset="0"/>
              </a:defRPr>
            </a:lvl2pPr>
            <a:lvl3pPr eaLnBrk="0" fontAlgn="base" hangingPunct="0">
              <a:spcBef>
                <a:spcPct val="0"/>
              </a:spcBef>
              <a:spcAft>
                <a:spcPct val="0"/>
              </a:spcAft>
              <a:tabLst>
                <a:tab pos="2044700" algn="l"/>
              </a:tabLst>
              <a:defRPr>
                <a:solidFill>
                  <a:schemeClr val="tx1"/>
                </a:solidFill>
                <a:latin typeface="Arial" panose="020B0604020202020204" pitchFamily="34" charset="0"/>
              </a:defRPr>
            </a:lvl3pPr>
            <a:lvl4pPr eaLnBrk="0" fontAlgn="base" hangingPunct="0">
              <a:spcBef>
                <a:spcPct val="0"/>
              </a:spcBef>
              <a:spcAft>
                <a:spcPct val="0"/>
              </a:spcAft>
              <a:tabLst>
                <a:tab pos="2044700" algn="l"/>
              </a:tabLst>
              <a:defRPr>
                <a:solidFill>
                  <a:schemeClr val="tx1"/>
                </a:solidFill>
                <a:latin typeface="Arial" panose="020B0604020202020204" pitchFamily="34" charset="0"/>
              </a:defRPr>
            </a:lvl4pPr>
            <a:lvl5pPr eaLnBrk="0" fontAlgn="base" hangingPunct="0">
              <a:spcBef>
                <a:spcPct val="0"/>
              </a:spcBef>
              <a:spcAft>
                <a:spcPct val="0"/>
              </a:spcAft>
              <a:tabLst>
                <a:tab pos="2044700" algn="l"/>
              </a:tabLst>
              <a:defRPr>
                <a:solidFill>
                  <a:schemeClr val="tx1"/>
                </a:solidFill>
                <a:latin typeface="Arial" panose="020B0604020202020204" pitchFamily="34" charset="0"/>
              </a:defRPr>
            </a:lvl5pPr>
            <a:lvl6pPr eaLnBrk="0" fontAlgn="base" hangingPunct="0">
              <a:spcBef>
                <a:spcPct val="0"/>
              </a:spcBef>
              <a:spcAft>
                <a:spcPct val="0"/>
              </a:spcAft>
              <a:tabLst>
                <a:tab pos="2044700" algn="l"/>
              </a:tabLst>
              <a:defRPr>
                <a:solidFill>
                  <a:schemeClr val="tx1"/>
                </a:solidFill>
                <a:latin typeface="Arial" panose="020B0604020202020204" pitchFamily="34" charset="0"/>
              </a:defRPr>
            </a:lvl6pPr>
            <a:lvl7pPr eaLnBrk="0" fontAlgn="base" hangingPunct="0">
              <a:spcBef>
                <a:spcPct val="0"/>
              </a:spcBef>
              <a:spcAft>
                <a:spcPct val="0"/>
              </a:spcAft>
              <a:tabLst>
                <a:tab pos="2044700" algn="l"/>
              </a:tabLst>
              <a:defRPr>
                <a:solidFill>
                  <a:schemeClr val="tx1"/>
                </a:solidFill>
                <a:latin typeface="Arial" panose="020B0604020202020204" pitchFamily="34" charset="0"/>
              </a:defRPr>
            </a:lvl7pPr>
            <a:lvl8pPr eaLnBrk="0" fontAlgn="base" hangingPunct="0">
              <a:spcBef>
                <a:spcPct val="0"/>
              </a:spcBef>
              <a:spcAft>
                <a:spcPct val="0"/>
              </a:spcAft>
              <a:tabLst>
                <a:tab pos="2044700" algn="l"/>
              </a:tabLst>
              <a:defRPr>
                <a:solidFill>
                  <a:schemeClr val="tx1"/>
                </a:solidFill>
                <a:latin typeface="Arial" panose="020B0604020202020204" pitchFamily="34" charset="0"/>
              </a:defRPr>
            </a:lvl8pPr>
            <a:lvl9pPr eaLnBrk="0" fontAlgn="base" hangingPunct="0">
              <a:spcBef>
                <a:spcPct val="0"/>
              </a:spcBef>
              <a:spcAft>
                <a:spcPct val="0"/>
              </a:spcAft>
              <a:tabLst>
                <a:tab pos="2044700"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2044700" algn="l"/>
              </a:tabLst>
            </a:pPr>
            <a:r>
              <a:rPr kumimoji="0" lang="en-US" altLang="ja-JP" sz="1600" b="0" i="0" u="none" strike="noStrike" cap="none" normalizeH="0" baseline="0" dirty="0" smtClean="0">
                <a:ln>
                  <a:noFill/>
                </a:ln>
                <a:solidFill>
                  <a:srgbClr val="385623"/>
                </a:solidFill>
                <a:effectLst/>
                <a:latin typeface="游明朝" panose="02020400000000000000" pitchFamily="18" charset="-128"/>
                <a:ea typeface="游明朝" panose="02020400000000000000" pitchFamily="18" charset="-128"/>
                <a:cs typeface="ＭＳ 明朝" panose="02020609040205080304" pitchFamily="17" charset="-128"/>
              </a:rPr>
              <a:t>ST</a:t>
            </a:r>
            <a:r>
              <a:rPr kumimoji="0" lang="ja-JP" altLang="en-US" sz="1600" b="0" i="0" u="none" strike="noStrike" cap="none" normalizeH="0" baseline="0" dirty="0" smtClean="0">
                <a:ln>
                  <a:noFill/>
                </a:ln>
                <a:solidFill>
                  <a:srgbClr val="70AD47"/>
                </a:solidFill>
                <a:effectLst/>
                <a:latin typeface="游明朝" panose="02020400000000000000" pitchFamily="18" charset="-128"/>
                <a:ea typeface="游明朝" panose="02020400000000000000" pitchFamily="18" charset="-128"/>
                <a:cs typeface="ＭＳ 明朝" panose="02020609040205080304" pitchFamily="17" charset="-128"/>
              </a:rPr>
              <a:t>　　　　　　　　　　　　　　　　　　</a:t>
            </a:r>
            <a:r>
              <a:rPr kumimoji="0" lang="ja-JP" altLang="en-US" sz="1400" b="0" i="0" u="none" strike="noStrike" cap="none" normalizeH="0" baseline="0" dirty="0" smtClean="0">
                <a:ln>
                  <a:noFill/>
                </a:ln>
                <a:solidFill>
                  <a:srgbClr val="385623"/>
                </a:solidFill>
                <a:effectLst/>
                <a:latin typeface="游明朝" panose="02020400000000000000" pitchFamily="18" charset="-128"/>
                <a:ea typeface="游明朝" panose="02020400000000000000" pitchFamily="18" charset="-128"/>
                <a:cs typeface="ＭＳ 明朝" panose="02020609040205080304" pitchFamily="17" charset="-128"/>
              </a:rPr>
              <a:t>訪問介護</a:t>
            </a:r>
            <a:r>
              <a:rPr kumimoji="0" lang="ja-JP" altLang="en-US" sz="1400" b="0" i="0" u="none" strike="noStrike" cap="none" normalizeH="0" baseline="0" dirty="0" smtClean="0">
                <a:ln>
                  <a:noFill/>
                </a:ln>
                <a:solidFill>
                  <a:srgbClr val="70AD47"/>
                </a:solidFill>
                <a:effectLst/>
                <a:latin typeface="游明朝" panose="02020400000000000000" pitchFamily="18" charset="-128"/>
                <a:ea typeface="游明朝" panose="02020400000000000000" pitchFamily="18" charset="-128"/>
                <a:cs typeface="ＭＳ 明朝" panose="02020609040205080304" pitchFamily="17" charset="-128"/>
              </a:rPr>
              <a:t>　</a:t>
            </a:r>
            <a:r>
              <a:rPr kumimoji="0" lang="ja-JP" altLang="en-US" sz="1400" b="0" i="0" u="none" strike="noStrike" cap="none" normalizeH="0" baseline="0" dirty="0" smtClean="0">
                <a:ln>
                  <a:noFill/>
                </a:ln>
                <a:solidFill>
                  <a:srgbClr val="FF99FF"/>
                </a:solidFill>
                <a:effectLst/>
                <a:latin typeface="游明朝" panose="02020400000000000000" pitchFamily="18" charset="-128"/>
                <a:ea typeface="游明朝" panose="02020400000000000000" pitchFamily="18" charset="-128"/>
                <a:cs typeface="ＭＳ 明朝" panose="02020609040205080304" pitchFamily="17" charset="-128"/>
              </a:rPr>
              <a:t>□</a:t>
            </a:r>
            <a:r>
              <a:rPr kumimoji="0" lang="ja-JP" altLang="en-US" sz="1400" b="0" i="0" u="none" strike="noStrike" cap="none" normalizeH="0" baseline="0" dirty="0" smtClean="0">
                <a:ln>
                  <a:noFill/>
                </a:ln>
                <a:solidFill>
                  <a:srgbClr val="70AD47"/>
                </a:solidFill>
                <a:effectLst/>
                <a:latin typeface="游明朝" panose="02020400000000000000" pitchFamily="18" charset="-128"/>
                <a:ea typeface="游明朝" panose="02020400000000000000" pitchFamily="18" charset="-128"/>
                <a:cs typeface="ＭＳ 明朝" panose="02020609040205080304" pitchFamily="17" charset="-128"/>
              </a:rPr>
              <a:t>　</a:t>
            </a:r>
            <a:endParaRPr kumimoji="0" lang="ja-JP" altLang="en-US" sz="6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2044700" algn="l"/>
              </a:tabLst>
            </a:pPr>
            <a:endParaRPr kumimoji="0" lang="ja-JP"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39" name="Rectangle 129"/>
          <p:cNvSpPr>
            <a:spLocks noChangeArrowheads="1"/>
          </p:cNvSpPr>
          <p:nvPr/>
        </p:nvSpPr>
        <p:spPr bwMode="auto">
          <a:xfrm>
            <a:off x="1310507" y="5943163"/>
            <a:ext cx="5160387"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tabLst>
                <a:tab pos="2044700" algn="l"/>
              </a:tabLst>
              <a:defRPr>
                <a:solidFill>
                  <a:schemeClr val="tx1"/>
                </a:solidFill>
                <a:latin typeface="Arial" panose="020B0604020202020204" pitchFamily="34" charset="0"/>
              </a:defRPr>
            </a:lvl1pPr>
            <a:lvl2pPr eaLnBrk="0" fontAlgn="base" hangingPunct="0">
              <a:spcBef>
                <a:spcPct val="0"/>
              </a:spcBef>
              <a:spcAft>
                <a:spcPct val="0"/>
              </a:spcAft>
              <a:tabLst>
                <a:tab pos="2044700" algn="l"/>
              </a:tabLst>
              <a:defRPr>
                <a:solidFill>
                  <a:schemeClr val="tx1"/>
                </a:solidFill>
                <a:latin typeface="Arial" panose="020B0604020202020204" pitchFamily="34" charset="0"/>
              </a:defRPr>
            </a:lvl2pPr>
            <a:lvl3pPr eaLnBrk="0" fontAlgn="base" hangingPunct="0">
              <a:spcBef>
                <a:spcPct val="0"/>
              </a:spcBef>
              <a:spcAft>
                <a:spcPct val="0"/>
              </a:spcAft>
              <a:tabLst>
                <a:tab pos="2044700" algn="l"/>
              </a:tabLst>
              <a:defRPr>
                <a:solidFill>
                  <a:schemeClr val="tx1"/>
                </a:solidFill>
                <a:latin typeface="Arial" panose="020B0604020202020204" pitchFamily="34" charset="0"/>
              </a:defRPr>
            </a:lvl3pPr>
            <a:lvl4pPr eaLnBrk="0" fontAlgn="base" hangingPunct="0">
              <a:spcBef>
                <a:spcPct val="0"/>
              </a:spcBef>
              <a:spcAft>
                <a:spcPct val="0"/>
              </a:spcAft>
              <a:tabLst>
                <a:tab pos="2044700" algn="l"/>
              </a:tabLst>
              <a:defRPr>
                <a:solidFill>
                  <a:schemeClr val="tx1"/>
                </a:solidFill>
                <a:latin typeface="Arial" panose="020B0604020202020204" pitchFamily="34" charset="0"/>
              </a:defRPr>
            </a:lvl4pPr>
            <a:lvl5pPr eaLnBrk="0" fontAlgn="base" hangingPunct="0">
              <a:spcBef>
                <a:spcPct val="0"/>
              </a:spcBef>
              <a:spcAft>
                <a:spcPct val="0"/>
              </a:spcAft>
              <a:tabLst>
                <a:tab pos="2044700" algn="l"/>
              </a:tabLst>
              <a:defRPr>
                <a:solidFill>
                  <a:schemeClr val="tx1"/>
                </a:solidFill>
                <a:latin typeface="Arial" panose="020B0604020202020204" pitchFamily="34" charset="0"/>
              </a:defRPr>
            </a:lvl5pPr>
            <a:lvl6pPr eaLnBrk="0" fontAlgn="base" hangingPunct="0">
              <a:spcBef>
                <a:spcPct val="0"/>
              </a:spcBef>
              <a:spcAft>
                <a:spcPct val="0"/>
              </a:spcAft>
              <a:tabLst>
                <a:tab pos="2044700" algn="l"/>
              </a:tabLst>
              <a:defRPr>
                <a:solidFill>
                  <a:schemeClr val="tx1"/>
                </a:solidFill>
                <a:latin typeface="Arial" panose="020B0604020202020204" pitchFamily="34" charset="0"/>
              </a:defRPr>
            </a:lvl6pPr>
            <a:lvl7pPr eaLnBrk="0" fontAlgn="base" hangingPunct="0">
              <a:spcBef>
                <a:spcPct val="0"/>
              </a:spcBef>
              <a:spcAft>
                <a:spcPct val="0"/>
              </a:spcAft>
              <a:tabLst>
                <a:tab pos="2044700" algn="l"/>
              </a:tabLst>
              <a:defRPr>
                <a:solidFill>
                  <a:schemeClr val="tx1"/>
                </a:solidFill>
                <a:latin typeface="Arial" panose="020B0604020202020204" pitchFamily="34" charset="0"/>
              </a:defRPr>
            </a:lvl7pPr>
            <a:lvl8pPr eaLnBrk="0" fontAlgn="base" hangingPunct="0">
              <a:spcBef>
                <a:spcPct val="0"/>
              </a:spcBef>
              <a:spcAft>
                <a:spcPct val="0"/>
              </a:spcAft>
              <a:tabLst>
                <a:tab pos="2044700" algn="l"/>
              </a:tabLst>
              <a:defRPr>
                <a:solidFill>
                  <a:schemeClr val="tx1"/>
                </a:solidFill>
                <a:latin typeface="Arial" panose="020B0604020202020204" pitchFamily="34" charset="0"/>
              </a:defRPr>
            </a:lvl8pPr>
            <a:lvl9pPr eaLnBrk="0" fontAlgn="base" hangingPunct="0">
              <a:spcBef>
                <a:spcPct val="0"/>
              </a:spcBef>
              <a:spcAft>
                <a:spcPct val="0"/>
              </a:spcAft>
              <a:tabLst>
                <a:tab pos="2044700" algn="l"/>
              </a:tabLst>
              <a:defRPr>
                <a:solidFill>
                  <a:schemeClr val="tx1"/>
                </a:solidFill>
                <a:latin typeface="Arial" panose="020B0604020202020204" pitchFamily="34" charset="0"/>
              </a:defRPr>
            </a:lvl9pPr>
          </a:lstStyle>
          <a:p>
            <a:pPr marL="0" marR="0" lvl="0" indent="0" algn="l" defTabSz="914400" rtl="0" eaLnBrk="0" fontAlgn="base" latinLnBrk="0" hangingPunct="0">
              <a:spcBef>
                <a:spcPct val="0"/>
              </a:spcBef>
              <a:spcAft>
                <a:spcPct val="0"/>
              </a:spcAft>
              <a:buClrTx/>
              <a:buSzTx/>
              <a:buFontTx/>
              <a:buNone/>
              <a:tabLst>
                <a:tab pos="2044700" algn="l"/>
              </a:tabLst>
            </a:pPr>
            <a:r>
              <a:rPr kumimoji="0" lang="ja-JP" altLang="ja-JP" sz="1600" b="0" i="0" u="none" strike="noStrike" cap="none" normalizeH="0" baseline="0" dirty="0" smtClean="0">
                <a:ln>
                  <a:noFill/>
                </a:ln>
                <a:solidFill>
                  <a:srgbClr val="70AD47"/>
                </a:solidFill>
                <a:effectLst/>
                <a:latin typeface="游明朝" panose="02020400000000000000" pitchFamily="18" charset="-128"/>
                <a:ea typeface="游明朝" panose="02020400000000000000" pitchFamily="18" charset="-128"/>
                <a:cs typeface="ＭＳ 明朝" panose="02020609040205080304" pitchFamily="17" charset="-128"/>
              </a:rPr>
              <a:t>　　　　　　　　　　　　　　　　　　　</a:t>
            </a:r>
            <a:r>
              <a:rPr kumimoji="0" lang="ja-JP" altLang="ja-JP" sz="1400" b="0" i="0" u="none" strike="noStrike" cap="none" normalizeH="0" baseline="0" dirty="0" smtClean="0">
                <a:ln>
                  <a:noFill/>
                </a:ln>
                <a:solidFill>
                  <a:srgbClr val="385623"/>
                </a:solidFill>
                <a:effectLst/>
                <a:latin typeface="游明朝" panose="02020400000000000000" pitchFamily="18" charset="-128"/>
                <a:ea typeface="游明朝" panose="02020400000000000000" pitchFamily="18" charset="-128"/>
                <a:cs typeface="ＭＳ 明朝" panose="02020609040205080304" pitchFamily="17" charset="-128"/>
              </a:rPr>
              <a:t>福祉用具</a:t>
            </a:r>
            <a:r>
              <a:rPr kumimoji="0" lang="ja-JP" altLang="ja-JP" sz="1400" b="0" i="0" u="none" strike="noStrike" cap="none" normalizeH="0" baseline="0" dirty="0" smtClean="0">
                <a:ln>
                  <a:noFill/>
                </a:ln>
                <a:solidFill>
                  <a:srgbClr val="70AD47"/>
                </a:solidFill>
                <a:effectLst/>
                <a:latin typeface="游明朝" panose="02020400000000000000" pitchFamily="18" charset="-128"/>
                <a:ea typeface="游明朝" panose="02020400000000000000" pitchFamily="18" charset="-128"/>
                <a:cs typeface="ＭＳ 明朝" panose="02020609040205080304" pitchFamily="17" charset="-128"/>
              </a:rPr>
              <a:t>　</a:t>
            </a:r>
            <a:r>
              <a:rPr kumimoji="0" lang="ja-JP" altLang="ja-JP" sz="1400" b="0" i="0" u="none" strike="noStrike" cap="none" normalizeH="0" baseline="0" dirty="0" smtClean="0">
                <a:ln>
                  <a:noFill/>
                </a:ln>
                <a:solidFill>
                  <a:srgbClr val="FF99FF"/>
                </a:solidFill>
                <a:effectLst/>
                <a:latin typeface="游明朝" panose="02020400000000000000" pitchFamily="18" charset="-128"/>
                <a:ea typeface="游明朝" panose="02020400000000000000" pitchFamily="18" charset="-128"/>
                <a:cs typeface="ＭＳ 明朝" panose="02020609040205080304" pitchFamily="17" charset="-128"/>
              </a:rPr>
              <a:t>□</a:t>
            </a:r>
            <a:endParaRPr kumimoji="0" lang="en-US" altLang="ja-JP" sz="1400" b="0" i="0" u="none" strike="noStrike" cap="none" normalizeH="0" baseline="0" dirty="0" smtClean="0">
              <a:ln>
                <a:noFill/>
              </a:ln>
              <a:solidFill>
                <a:srgbClr val="FF99FF"/>
              </a:solidFill>
              <a:effectLst/>
              <a:latin typeface="游明朝" panose="02020400000000000000" pitchFamily="18" charset="-128"/>
              <a:ea typeface="游明朝" panose="02020400000000000000" pitchFamily="18" charset="-128"/>
              <a:cs typeface="ＭＳ 明朝" panose="02020609040205080304" pitchFamily="17" charset="-128"/>
            </a:endParaRPr>
          </a:p>
          <a:p>
            <a:pPr marL="0" marR="0" lvl="0" indent="0" algn="l" defTabSz="914400" rtl="0" eaLnBrk="0" fontAlgn="base" latinLnBrk="0" hangingPunct="0">
              <a:spcBef>
                <a:spcPct val="0"/>
              </a:spcBef>
              <a:spcAft>
                <a:spcPct val="0"/>
              </a:spcAft>
              <a:buClrTx/>
              <a:buSzTx/>
              <a:buFontTx/>
              <a:buNone/>
              <a:tabLst>
                <a:tab pos="2044700" algn="l"/>
              </a:tabLst>
            </a:pPr>
            <a:endParaRPr kumimoji="0" lang="ja-JP" altLang="ja-JP" sz="600" b="0" i="0" u="none" strike="noStrike" cap="none" normalizeH="0" baseline="0" dirty="0" smtClean="0">
              <a:ln>
                <a:noFill/>
              </a:ln>
              <a:solidFill>
                <a:schemeClr val="tx1"/>
              </a:solidFill>
              <a:effectLst/>
            </a:endParaRPr>
          </a:p>
          <a:p>
            <a:pPr marL="0" marR="0" lvl="0" indent="0" algn="l" defTabSz="914400" rtl="0" eaLnBrk="0" fontAlgn="base" latinLnBrk="0" hangingPunct="0">
              <a:spcBef>
                <a:spcPct val="0"/>
              </a:spcBef>
              <a:spcAft>
                <a:spcPct val="0"/>
              </a:spcAft>
              <a:buClrTx/>
              <a:buSzTx/>
              <a:buFontTx/>
              <a:buNone/>
              <a:tabLst>
                <a:tab pos="2044700" algn="l"/>
              </a:tabLst>
            </a:pPr>
            <a:r>
              <a:rPr kumimoji="0" lang="ja-JP" altLang="ja-JP" sz="1400" b="0" i="0" u="none" strike="noStrike" cap="none" normalizeH="0" baseline="0" dirty="0" smtClean="0">
                <a:ln>
                  <a:noFill/>
                </a:ln>
                <a:solidFill>
                  <a:srgbClr val="70AD47"/>
                </a:solidFill>
                <a:effectLst/>
                <a:latin typeface="游明朝" panose="02020400000000000000" pitchFamily="18" charset="-128"/>
                <a:ea typeface="游明朝" panose="02020400000000000000" pitchFamily="18" charset="-128"/>
                <a:cs typeface="ＭＳ 明朝" panose="02020609040205080304" pitchFamily="17" charset="-128"/>
              </a:rPr>
              <a:t>　　　　　　　　　　</a:t>
            </a:r>
            <a:r>
              <a:rPr kumimoji="0" lang="ja-JP" altLang="ja-JP" sz="1600" b="0" i="0" u="none" strike="noStrike" cap="none" normalizeH="0" baseline="0" dirty="0" smtClean="0">
                <a:ln>
                  <a:noFill/>
                </a:ln>
                <a:solidFill>
                  <a:srgbClr val="F692E1"/>
                </a:solidFill>
                <a:effectLst/>
                <a:latin typeface="游明朝" panose="02020400000000000000" pitchFamily="18" charset="-128"/>
                <a:ea typeface="游明朝" panose="02020400000000000000" pitchFamily="18" charset="-128"/>
                <a:cs typeface="ＭＳ 明朝" panose="02020609040205080304" pitchFamily="17" charset="-128"/>
              </a:rPr>
              <a:t>次女</a:t>
            </a:r>
            <a:r>
              <a:rPr kumimoji="0" lang="ja-JP" altLang="ja-JP" sz="1600" b="0" i="0" u="none" strike="noStrike" cap="none" normalizeH="0" baseline="0" dirty="0" smtClean="0">
                <a:ln>
                  <a:noFill/>
                </a:ln>
                <a:solidFill>
                  <a:srgbClr val="70AD47"/>
                </a:solidFill>
                <a:effectLst/>
                <a:latin typeface="游明朝" panose="02020400000000000000" pitchFamily="18" charset="-128"/>
                <a:ea typeface="游明朝" panose="02020400000000000000" pitchFamily="18" charset="-128"/>
                <a:cs typeface="ＭＳ 明朝" panose="02020609040205080304" pitchFamily="17" charset="-128"/>
              </a:rPr>
              <a:t>　</a:t>
            </a:r>
            <a:r>
              <a:rPr kumimoji="0" lang="ja-JP" altLang="ja-JP" sz="1400" b="0" i="0" u="none" strike="noStrike" cap="none" normalizeH="0" baseline="0" dirty="0" smtClean="0">
                <a:ln>
                  <a:noFill/>
                </a:ln>
                <a:solidFill>
                  <a:srgbClr val="70AD47"/>
                </a:solidFill>
                <a:effectLst/>
                <a:latin typeface="游明朝" panose="02020400000000000000" pitchFamily="18" charset="-128"/>
                <a:ea typeface="游明朝" panose="02020400000000000000" pitchFamily="18" charset="-128"/>
                <a:cs typeface="ＭＳ 明朝" panose="02020609040205080304" pitchFamily="17" charset="-128"/>
              </a:rPr>
              <a:t>　　　　　　　</a:t>
            </a:r>
            <a:r>
              <a:rPr kumimoji="0" lang="ja-JP" altLang="en-US" sz="1400" b="0" i="0" u="none" strike="noStrike" cap="none" normalizeH="0" baseline="0" dirty="0" smtClean="0">
                <a:ln>
                  <a:noFill/>
                </a:ln>
                <a:solidFill>
                  <a:srgbClr val="70AD47"/>
                </a:solidFill>
                <a:effectLst/>
                <a:latin typeface="游明朝" panose="02020400000000000000" pitchFamily="18" charset="-128"/>
                <a:ea typeface="游明朝" panose="02020400000000000000" pitchFamily="18" charset="-128"/>
                <a:cs typeface="ＭＳ 明朝" panose="02020609040205080304" pitchFamily="17" charset="-128"/>
              </a:rPr>
              <a:t>　</a:t>
            </a:r>
            <a:r>
              <a:rPr kumimoji="0" lang="ja-JP" altLang="ja-JP" sz="1400" b="0" i="0" u="none" strike="noStrike" cap="none" normalizeH="0" baseline="0" dirty="0" smtClean="0">
                <a:ln>
                  <a:noFill/>
                </a:ln>
                <a:solidFill>
                  <a:srgbClr val="70AD47"/>
                </a:solidFill>
                <a:effectLst/>
                <a:latin typeface="游明朝" panose="02020400000000000000" pitchFamily="18" charset="-128"/>
                <a:ea typeface="游明朝" panose="02020400000000000000" pitchFamily="18" charset="-128"/>
                <a:cs typeface="ＭＳ 明朝" panose="02020609040205080304" pitchFamily="17" charset="-128"/>
              </a:rPr>
              <a:t> </a:t>
            </a:r>
            <a:r>
              <a:rPr kumimoji="0" lang="ja-JP" altLang="ja-JP" sz="1400" b="0" i="0" u="none" strike="noStrike" cap="none" normalizeH="0" baseline="0" dirty="0" smtClean="0">
                <a:ln>
                  <a:noFill/>
                </a:ln>
                <a:solidFill>
                  <a:srgbClr val="385623"/>
                </a:solidFill>
                <a:effectLst/>
                <a:latin typeface="游明朝" panose="02020400000000000000" pitchFamily="18" charset="-128"/>
                <a:ea typeface="游明朝" panose="02020400000000000000" pitchFamily="18" charset="-128"/>
                <a:cs typeface="ＭＳ 明朝" panose="02020609040205080304" pitchFamily="17" charset="-128"/>
              </a:rPr>
              <a:t>訪問入浴</a:t>
            </a:r>
            <a:r>
              <a:rPr kumimoji="0" lang="ja-JP" altLang="ja-JP" sz="1400" b="0" i="0" u="none" strike="noStrike" cap="none" normalizeH="0" baseline="0" dirty="0" smtClean="0">
                <a:ln>
                  <a:noFill/>
                </a:ln>
                <a:solidFill>
                  <a:srgbClr val="70AD47"/>
                </a:solidFill>
                <a:effectLst/>
                <a:latin typeface="游明朝" panose="02020400000000000000" pitchFamily="18" charset="-128"/>
                <a:ea typeface="游明朝" panose="02020400000000000000" pitchFamily="18" charset="-128"/>
                <a:cs typeface="ＭＳ 明朝" panose="02020609040205080304" pitchFamily="17" charset="-128"/>
              </a:rPr>
              <a:t>　</a:t>
            </a:r>
            <a:r>
              <a:rPr kumimoji="0" lang="ja-JP" altLang="ja-JP" sz="1400" b="0" i="0" u="none" strike="noStrike" cap="none" normalizeH="0" baseline="0" dirty="0" smtClean="0">
                <a:ln>
                  <a:noFill/>
                </a:ln>
                <a:solidFill>
                  <a:srgbClr val="FF99FF"/>
                </a:solidFill>
                <a:effectLst/>
                <a:latin typeface="游明朝" panose="02020400000000000000" pitchFamily="18" charset="-128"/>
                <a:ea typeface="游明朝" panose="02020400000000000000" pitchFamily="18" charset="-128"/>
                <a:cs typeface="ＭＳ 明朝" panose="02020609040205080304" pitchFamily="17" charset="-128"/>
              </a:rPr>
              <a:t>□</a:t>
            </a:r>
            <a:endParaRPr kumimoji="0" lang="ja-JP" altLang="ja-JP" sz="6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2044700" algn="l"/>
              </a:tabLst>
            </a:pPr>
            <a:endParaRPr kumimoji="0" lang="ja-JP" altLang="ja-JP" sz="1800" b="0" i="0" u="none" strike="noStrike" cap="none" normalizeH="0" baseline="0" dirty="0" smtClean="0">
              <a:ln>
                <a:noFill/>
              </a:ln>
              <a:solidFill>
                <a:schemeClr val="tx1"/>
              </a:solidFill>
              <a:effectLst/>
              <a:latin typeface="Arial" panose="020B0604020202020204" pitchFamily="34" charset="0"/>
            </a:endParaRPr>
          </a:p>
        </p:txBody>
      </p:sp>
      <p:sp>
        <p:nvSpPr>
          <p:cNvPr id="40" name="Rectangle 130"/>
          <p:cNvSpPr>
            <a:spLocks noChangeArrowheads="1"/>
          </p:cNvSpPr>
          <p:nvPr/>
        </p:nvSpPr>
        <p:spPr bwMode="auto">
          <a:xfrm>
            <a:off x="1190118" y="6962172"/>
            <a:ext cx="7559675"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tabLst>
                <a:tab pos="2044700" algn="l"/>
              </a:tabLst>
              <a:defRPr>
                <a:solidFill>
                  <a:schemeClr val="tx1"/>
                </a:solidFill>
                <a:latin typeface="Arial" panose="020B0604020202020204" pitchFamily="34" charset="0"/>
              </a:defRPr>
            </a:lvl1pPr>
            <a:lvl2pPr eaLnBrk="0" fontAlgn="base" hangingPunct="0">
              <a:spcBef>
                <a:spcPct val="0"/>
              </a:spcBef>
              <a:spcAft>
                <a:spcPct val="0"/>
              </a:spcAft>
              <a:tabLst>
                <a:tab pos="2044700" algn="l"/>
              </a:tabLst>
              <a:defRPr>
                <a:solidFill>
                  <a:schemeClr val="tx1"/>
                </a:solidFill>
                <a:latin typeface="Arial" panose="020B0604020202020204" pitchFamily="34" charset="0"/>
              </a:defRPr>
            </a:lvl2pPr>
            <a:lvl3pPr eaLnBrk="0" fontAlgn="base" hangingPunct="0">
              <a:spcBef>
                <a:spcPct val="0"/>
              </a:spcBef>
              <a:spcAft>
                <a:spcPct val="0"/>
              </a:spcAft>
              <a:tabLst>
                <a:tab pos="2044700" algn="l"/>
              </a:tabLst>
              <a:defRPr>
                <a:solidFill>
                  <a:schemeClr val="tx1"/>
                </a:solidFill>
                <a:latin typeface="Arial" panose="020B0604020202020204" pitchFamily="34" charset="0"/>
              </a:defRPr>
            </a:lvl3pPr>
            <a:lvl4pPr eaLnBrk="0" fontAlgn="base" hangingPunct="0">
              <a:spcBef>
                <a:spcPct val="0"/>
              </a:spcBef>
              <a:spcAft>
                <a:spcPct val="0"/>
              </a:spcAft>
              <a:tabLst>
                <a:tab pos="2044700" algn="l"/>
              </a:tabLst>
              <a:defRPr>
                <a:solidFill>
                  <a:schemeClr val="tx1"/>
                </a:solidFill>
                <a:latin typeface="Arial" panose="020B0604020202020204" pitchFamily="34" charset="0"/>
              </a:defRPr>
            </a:lvl4pPr>
            <a:lvl5pPr eaLnBrk="0" fontAlgn="base" hangingPunct="0">
              <a:spcBef>
                <a:spcPct val="0"/>
              </a:spcBef>
              <a:spcAft>
                <a:spcPct val="0"/>
              </a:spcAft>
              <a:tabLst>
                <a:tab pos="2044700" algn="l"/>
              </a:tabLst>
              <a:defRPr>
                <a:solidFill>
                  <a:schemeClr val="tx1"/>
                </a:solidFill>
                <a:latin typeface="Arial" panose="020B0604020202020204" pitchFamily="34" charset="0"/>
              </a:defRPr>
            </a:lvl5pPr>
            <a:lvl6pPr eaLnBrk="0" fontAlgn="base" hangingPunct="0">
              <a:spcBef>
                <a:spcPct val="0"/>
              </a:spcBef>
              <a:spcAft>
                <a:spcPct val="0"/>
              </a:spcAft>
              <a:tabLst>
                <a:tab pos="2044700" algn="l"/>
              </a:tabLst>
              <a:defRPr>
                <a:solidFill>
                  <a:schemeClr val="tx1"/>
                </a:solidFill>
                <a:latin typeface="Arial" panose="020B0604020202020204" pitchFamily="34" charset="0"/>
              </a:defRPr>
            </a:lvl6pPr>
            <a:lvl7pPr eaLnBrk="0" fontAlgn="base" hangingPunct="0">
              <a:spcBef>
                <a:spcPct val="0"/>
              </a:spcBef>
              <a:spcAft>
                <a:spcPct val="0"/>
              </a:spcAft>
              <a:tabLst>
                <a:tab pos="2044700" algn="l"/>
              </a:tabLst>
              <a:defRPr>
                <a:solidFill>
                  <a:schemeClr val="tx1"/>
                </a:solidFill>
                <a:latin typeface="Arial" panose="020B0604020202020204" pitchFamily="34" charset="0"/>
              </a:defRPr>
            </a:lvl7pPr>
            <a:lvl8pPr eaLnBrk="0" fontAlgn="base" hangingPunct="0">
              <a:spcBef>
                <a:spcPct val="0"/>
              </a:spcBef>
              <a:spcAft>
                <a:spcPct val="0"/>
              </a:spcAft>
              <a:tabLst>
                <a:tab pos="2044700" algn="l"/>
              </a:tabLst>
              <a:defRPr>
                <a:solidFill>
                  <a:schemeClr val="tx1"/>
                </a:solidFill>
                <a:latin typeface="Arial" panose="020B0604020202020204" pitchFamily="34" charset="0"/>
              </a:defRPr>
            </a:lvl8pPr>
            <a:lvl9pPr eaLnBrk="0" fontAlgn="base" hangingPunct="0">
              <a:spcBef>
                <a:spcPct val="0"/>
              </a:spcBef>
              <a:spcAft>
                <a:spcPct val="0"/>
              </a:spcAft>
              <a:tabLst>
                <a:tab pos="2044700"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2044700" algn="l"/>
              </a:tabLst>
            </a:pPr>
            <a:r>
              <a:rPr kumimoji="0" lang="ja-JP" altLang="ja-JP" sz="1400" b="0" i="0" u="none" strike="noStrike" cap="none" normalizeH="0" baseline="0" dirty="0" smtClean="0">
                <a:ln>
                  <a:noFill/>
                </a:ln>
                <a:solidFill>
                  <a:srgbClr val="70AD47"/>
                </a:solidFill>
                <a:effectLst/>
                <a:latin typeface="游明朝" panose="02020400000000000000" pitchFamily="18" charset="-128"/>
                <a:ea typeface="游明朝" panose="02020400000000000000" pitchFamily="18" charset="-128"/>
                <a:cs typeface="ＭＳ 明朝" panose="02020609040205080304" pitchFamily="17" charset="-128"/>
              </a:rPr>
              <a:t>　　　　　　　　　　　　　　　　　　　　　　</a:t>
            </a:r>
            <a:r>
              <a:rPr kumimoji="0" lang="ja-JP" altLang="ja-JP" sz="1400" b="0" i="0" u="none" strike="noStrike" cap="none" normalizeH="0" baseline="0" dirty="0" smtClean="0">
                <a:ln>
                  <a:noFill/>
                </a:ln>
                <a:solidFill>
                  <a:srgbClr val="385623"/>
                </a:solidFill>
                <a:effectLst/>
                <a:latin typeface="游明朝" panose="02020400000000000000" pitchFamily="18" charset="-128"/>
                <a:ea typeface="游明朝" panose="02020400000000000000" pitchFamily="18" charset="-128"/>
                <a:cs typeface="ＭＳ 明朝" panose="02020609040205080304" pitchFamily="17" charset="-128"/>
              </a:rPr>
              <a:t>高齢者福祉課</a:t>
            </a:r>
            <a:r>
              <a:rPr kumimoji="0" lang="ja-JP" altLang="ja-JP" sz="1400" b="0" i="0" u="none" strike="noStrike" cap="none" normalizeH="0" baseline="0" dirty="0" smtClean="0">
                <a:ln>
                  <a:noFill/>
                </a:ln>
                <a:solidFill>
                  <a:srgbClr val="FF99FF"/>
                </a:solidFill>
                <a:effectLst/>
                <a:latin typeface="游明朝" panose="02020400000000000000" pitchFamily="18" charset="-128"/>
                <a:ea typeface="游明朝" panose="02020400000000000000" pitchFamily="18" charset="-128"/>
                <a:cs typeface="ＭＳ 明朝" panose="02020609040205080304" pitchFamily="17" charset="-128"/>
              </a:rPr>
              <a:t>□</a:t>
            </a:r>
            <a:endParaRPr kumimoji="0" lang="ja-JP" altLang="ja-JP" sz="6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2044700" algn="l"/>
              </a:tabLst>
            </a:pPr>
            <a:endParaRPr kumimoji="0" lang="ja-JP" altLang="ja-JP" sz="1800" b="0" i="0" u="none" strike="noStrike" cap="none" normalizeH="0" baseline="0" dirty="0" smtClean="0">
              <a:ln>
                <a:noFill/>
              </a:ln>
              <a:solidFill>
                <a:schemeClr val="tx1"/>
              </a:solidFill>
              <a:effectLst/>
              <a:latin typeface="Arial" panose="020B0604020202020204" pitchFamily="34" charset="0"/>
            </a:endParaRPr>
          </a:p>
        </p:txBody>
      </p:sp>
      <p:sp>
        <p:nvSpPr>
          <p:cNvPr id="41" name="Rectangle 131"/>
          <p:cNvSpPr>
            <a:spLocks noChangeArrowheads="1"/>
          </p:cNvSpPr>
          <p:nvPr/>
        </p:nvSpPr>
        <p:spPr bwMode="auto">
          <a:xfrm>
            <a:off x="616641" y="7599124"/>
            <a:ext cx="7559675"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indent="133350" eaLnBrk="0" fontAlgn="base" hangingPunct="0">
              <a:spcBef>
                <a:spcPct val="0"/>
              </a:spcBef>
              <a:spcAft>
                <a:spcPct val="0"/>
              </a:spcAft>
              <a:tabLst>
                <a:tab pos="2044700" algn="l"/>
              </a:tabLst>
              <a:defRPr>
                <a:solidFill>
                  <a:schemeClr val="tx1"/>
                </a:solidFill>
                <a:latin typeface="Arial" panose="020B0604020202020204" pitchFamily="34" charset="0"/>
              </a:defRPr>
            </a:lvl1pPr>
            <a:lvl2pPr eaLnBrk="0" fontAlgn="base" hangingPunct="0">
              <a:spcBef>
                <a:spcPct val="0"/>
              </a:spcBef>
              <a:spcAft>
                <a:spcPct val="0"/>
              </a:spcAft>
              <a:tabLst>
                <a:tab pos="2044700" algn="l"/>
              </a:tabLst>
              <a:defRPr>
                <a:solidFill>
                  <a:schemeClr val="tx1"/>
                </a:solidFill>
                <a:latin typeface="Arial" panose="020B0604020202020204" pitchFamily="34" charset="0"/>
              </a:defRPr>
            </a:lvl2pPr>
            <a:lvl3pPr eaLnBrk="0" fontAlgn="base" hangingPunct="0">
              <a:spcBef>
                <a:spcPct val="0"/>
              </a:spcBef>
              <a:spcAft>
                <a:spcPct val="0"/>
              </a:spcAft>
              <a:tabLst>
                <a:tab pos="2044700" algn="l"/>
              </a:tabLst>
              <a:defRPr>
                <a:solidFill>
                  <a:schemeClr val="tx1"/>
                </a:solidFill>
                <a:latin typeface="Arial" panose="020B0604020202020204" pitchFamily="34" charset="0"/>
              </a:defRPr>
            </a:lvl3pPr>
            <a:lvl4pPr eaLnBrk="0" fontAlgn="base" hangingPunct="0">
              <a:spcBef>
                <a:spcPct val="0"/>
              </a:spcBef>
              <a:spcAft>
                <a:spcPct val="0"/>
              </a:spcAft>
              <a:tabLst>
                <a:tab pos="2044700" algn="l"/>
              </a:tabLst>
              <a:defRPr>
                <a:solidFill>
                  <a:schemeClr val="tx1"/>
                </a:solidFill>
                <a:latin typeface="Arial" panose="020B0604020202020204" pitchFamily="34" charset="0"/>
              </a:defRPr>
            </a:lvl4pPr>
            <a:lvl5pPr eaLnBrk="0" fontAlgn="base" hangingPunct="0">
              <a:spcBef>
                <a:spcPct val="0"/>
              </a:spcBef>
              <a:spcAft>
                <a:spcPct val="0"/>
              </a:spcAft>
              <a:tabLst>
                <a:tab pos="2044700" algn="l"/>
              </a:tabLst>
              <a:defRPr>
                <a:solidFill>
                  <a:schemeClr val="tx1"/>
                </a:solidFill>
                <a:latin typeface="Arial" panose="020B0604020202020204" pitchFamily="34" charset="0"/>
              </a:defRPr>
            </a:lvl5pPr>
            <a:lvl6pPr eaLnBrk="0" fontAlgn="base" hangingPunct="0">
              <a:spcBef>
                <a:spcPct val="0"/>
              </a:spcBef>
              <a:spcAft>
                <a:spcPct val="0"/>
              </a:spcAft>
              <a:tabLst>
                <a:tab pos="2044700" algn="l"/>
              </a:tabLst>
              <a:defRPr>
                <a:solidFill>
                  <a:schemeClr val="tx1"/>
                </a:solidFill>
                <a:latin typeface="Arial" panose="020B0604020202020204" pitchFamily="34" charset="0"/>
              </a:defRPr>
            </a:lvl6pPr>
            <a:lvl7pPr eaLnBrk="0" fontAlgn="base" hangingPunct="0">
              <a:spcBef>
                <a:spcPct val="0"/>
              </a:spcBef>
              <a:spcAft>
                <a:spcPct val="0"/>
              </a:spcAft>
              <a:tabLst>
                <a:tab pos="2044700" algn="l"/>
              </a:tabLst>
              <a:defRPr>
                <a:solidFill>
                  <a:schemeClr val="tx1"/>
                </a:solidFill>
                <a:latin typeface="Arial" panose="020B0604020202020204" pitchFamily="34" charset="0"/>
              </a:defRPr>
            </a:lvl7pPr>
            <a:lvl8pPr eaLnBrk="0" fontAlgn="base" hangingPunct="0">
              <a:spcBef>
                <a:spcPct val="0"/>
              </a:spcBef>
              <a:spcAft>
                <a:spcPct val="0"/>
              </a:spcAft>
              <a:tabLst>
                <a:tab pos="2044700" algn="l"/>
              </a:tabLst>
              <a:defRPr>
                <a:solidFill>
                  <a:schemeClr val="tx1"/>
                </a:solidFill>
                <a:latin typeface="Arial" panose="020B0604020202020204" pitchFamily="34" charset="0"/>
              </a:defRPr>
            </a:lvl8pPr>
            <a:lvl9pPr eaLnBrk="0" fontAlgn="base" hangingPunct="0">
              <a:spcBef>
                <a:spcPct val="0"/>
              </a:spcBef>
              <a:spcAft>
                <a:spcPct val="0"/>
              </a:spcAft>
              <a:tabLst>
                <a:tab pos="2044700" algn="l"/>
              </a:tabLst>
              <a:defRPr>
                <a:solidFill>
                  <a:schemeClr val="tx1"/>
                </a:solidFill>
                <a:latin typeface="Arial" panose="020B0604020202020204" pitchFamily="34" charset="0"/>
              </a:defRPr>
            </a:lvl9pPr>
          </a:lstStyle>
          <a:p>
            <a:pPr marL="0" marR="0" lvl="0" indent="133350" algn="l" defTabSz="914400" rtl="0" eaLnBrk="0" fontAlgn="base" latinLnBrk="0" hangingPunct="0">
              <a:lnSpc>
                <a:spcPct val="100000"/>
              </a:lnSpc>
              <a:spcBef>
                <a:spcPct val="0"/>
              </a:spcBef>
              <a:spcAft>
                <a:spcPct val="0"/>
              </a:spcAft>
              <a:buClrTx/>
              <a:buSzTx/>
              <a:buFontTx/>
              <a:buNone/>
              <a:tabLst>
                <a:tab pos="2044700" algn="l"/>
              </a:tabLst>
            </a:pPr>
            <a:r>
              <a:rPr kumimoji="0" lang="ja-JP" altLang="ja-JP" sz="1400" b="0" i="0" u="none" strike="noStrike" cap="none" normalizeH="0" baseline="0" dirty="0" smtClean="0">
                <a:ln>
                  <a:noFill/>
                </a:ln>
                <a:solidFill>
                  <a:srgbClr val="70AD47"/>
                </a:solidFill>
                <a:effectLst/>
                <a:latin typeface="游明朝" panose="02020400000000000000" pitchFamily="18" charset="-128"/>
                <a:ea typeface="游明朝" panose="02020400000000000000" pitchFamily="18" charset="-128"/>
                <a:cs typeface="ＭＳ 明朝" panose="02020609040205080304" pitchFamily="17" charset="-128"/>
              </a:rPr>
              <a:t>　</a:t>
            </a:r>
            <a:r>
              <a:rPr kumimoji="0" lang="ja-JP" altLang="ja-JP" sz="1600" b="0" i="0" u="none" strike="noStrike" cap="none" normalizeH="0" baseline="0" dirty="0" smtClean="0">
                <a:ln>
                  <a:noFill/>
                </a:ln>
                <a:solidFill>
                  <a:schemeClr val="tx1"/>
                </a:solidFill>
                <a:effectLst/>
                <a:latin typeface="游明朝" panose="02020400000000000000" pitchFamily="18" charset="-128"/>
                <a:ea typeface="游明朝" panose="02020400000000000000" pitchFamily="18" charset="-128"/>
                <a:cs typeface="ＭＳ 明朝" panose="02020609040205080304" pitchFamily="17" charset="-128"/>
              </a:rPr>
              <a:t>いつでも安心</a:t>
            </a:r>
            <a:endParaRPr kumimoji="0" lang="ja-JP" altLang="ja-JP" sz="600" b="0" i="0" u="none" strike="noStrike" cap="none" normalizeH="0" baseline="0" dirty="0" smtClean="0">
              <a:ln>
                <a:noFill/>
              </a:ln>
              <a:solidFill>
                <a:schemeClr val="tx1"/>
              </a:solidFill>
              <a:effectLst/>
            </a:endParaRPr>
          </a:p>
          <a:p>
            <a:pPr marL="0" marR="0" lvl="0" indent="133350" algn="l" defTabSz="914400" rtl="0" eaLnBrk="0" fontAlgn="base" latinLnBrk="0" hangingPunct="0">
              <a:lnSpc>
                <a:spcPct val="100000"/>
              </a:lnSpc>
              <a:spcBef>
                <a:spcPct val="0"/>
              </a:spcBef>
              <a:spcAft>
                <a:spcPct val="0"/>
              </a:spcAft>
              <a:buClrTx/>
              <a:buSzTx/>
              <a:buFontTx/>
              <a:buNone/>
              <a:tabLst>
                <a:tab pos="2044700" algn="l"/>
              </a:tabLst>
            </a:pPr>
            <a:endParaRPr kumimoji="0" lang="ja-JP" altLang="ja-JP" sz="1800" b="0" i="0" u="none" strike="noStrike" cap="none" normalizeH="0" baseline="0" dirty="0" smtClean="0">
              <a:ln>
                <a:noFill/>
              </a:ln>
              <a:solidFill>
                <a:schemeClr val="tx1"/>
              </a:solidFill>
              <a:effectLst/>
              <a:latin typeface="Arial" panose="020B0604020202020204" pitchFamily="34" charset="0"/>
            </a:endParaRPr>
          </a:p>
        </p:txBody>
      </p:sp>
      <p:sp>
        <p:nvSpPr>
          <p:cNvPr id="42" name="Rectangle 132"/>
          <p:cNvSpPr>
            <a:spLocks noChangeArrowheads="1"/>
          </p:cNvSpPr>
          <p:nvPr/>
        </p:nvSpPr>
        <p:spPr bwMode="auto">
          <a:xfrm>
            <a:off x="831847" y="7731441"/>
            <a:ext cx="5724644" cy="17543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indent="457200" eaLnBrk="0" fontAlgn="base" hangingPunct="0">
              <a:spcBef>
                <a:spcPct val="0"/>
              </a:spcBef>
              <a:spcAft>
                <a:spcPct val="0"/>
              </a:spcAft>
              <a:tabLst>
                <a:tab pos="2044700" algn="l"/>
              </a:tabLst>
              <a:defRPr>
                <a:solidFill>
                  <a:schemeClr val="tx1"/>
                </a:solidFill>
                <a:latin typeface="Arial" panose="020B0604020202020204" pitchFamily="34" charset="0"/>
              </a:defRPr>
            </a:lvl1pPr>
            <a:lvl2pPr eaLnBrk="0" fontAlgn="base" hangingPunct="0">
              <a:spcBef>
                <a:spcPct val="0"/>
              </a:spcBef>
              <a:spcAft>
                <a:spcPct val="0"/>
              </a:spcAft>
              <a:tabLst>
                <a:tab pos="2044700" algn="l"/>
              </a:tabLst>
              <a:defRPr>
                <a:solidFill>
                  <a:schemeClr val="tx1"/>
                </a:solidFill>
                <a:latin typeface="Arial" panose="020B0604020202020204" pitchFamily="34" charset="0"/>
              </a:defRPr>
            </a:lvl2pPr>
            <a:lvl3pPr eaLnBrk="0" fontAlgn="base" hangingPunct="0">
              <a:spcBef>
                <a:spcPct val="0"/>
              </a:spcBef>
              <a:spcAft>
                <a:spcPct val="0"/>
              </a:spcAft>
              <a:tabLst>
                <a:tab pos="2044700" algn="l"/>
              </a:tabLst>
              <a:defRPr>
                <a:solidFill>
                  <a:schemeClr val="tx1"/>
                </a:solidFill>
                <a:latin typeface="Arial" panose="020B0604020202020204" pitchFamily="34" charset="0"/>
              </a:defRPr>
            </a:lvl3pPr>
            <a:lvl4pPr eaLnBrk="0" fontAlgn="base" hangingPunct="0">
              <a:spcBef>
                <a:spcPct val="0"/>
              </a:spcBef>
              <a:spcAft>
                <a:spcPct val="0"/>
              </a:spcAft>
              <a:tabLst>
                <a:tab pos="2044700" algn="l"/>
              </a:tabLst>
              <a:defRPr>
                <a:solidFill>
                  <a:schemeClr val="tx1"/>
                </a:solidFill>
                <a:latin typeface="Arial" panose="020B0604020202020204" pitchFamily="34" charset="0"/>
              </a:defRPr>
            </a:lvl4pPr>
            <a:lvl5pPr eaLnBrk="0" fontAlgn="base" hangingPunct="0">
              <a:spcBef>
                <a:spcPct val="0"/>
              </a:spcBef>
              <a:spcAft>
                <a:spcPct val="0"/>
              </a:spcAft>
              <a:tabLst>
                <a:tab pos="2044700" algn="l"/>
              </a:tabLst>
              <a:defRPr>
                <a:solidFill>
                  <a:schemeClr val="tx1"/>
                </a:solidFill>
                <a:latin typeface="Arial" panose="020B0604020202020204" pitchFamily="34" charset="0"/>
              </a:defRPr>
            </a:lvl5pPr>
            <a:lvl6pPr eaLnBrk="0" fontAlgn="base" hangingPunct="0">
              <a:spcBef>
                <a:spcPct val="0"/>
              </a:spcBef>
              <a:spcAft>
                <a:spcPct val="0"/>
              </a:spcAft>
              <a:tabLst>
                <a:tab pos="2044700" algn="l"/>
              </a:tabLst>
              <a:defRPr>
                <a:solidFill>
                  <a:schemeClr val="tx1"/>
                </a:solidFill>
                <a:latin typeface="Arial" panose="020B0604020202020204" pitchFamily="34" charset="0"/>
              </a:defRPr>
            </a:lvl6pPr>
            <a:lvl7pPr eaLnBrk="0" fontAlgn="base" hangingPunct="0">
              <a:spcBef>
                <a:spcPct val="0"/>
              </a:spcBef>
              <a:spcAft>
                <a:spcPct val="0"/>
              </a:spcAft>
              <a:tabLst>
                <a:tab pos="2044700" algn="l"/>
              </a:tabLst>
              <a:defRPr>
                <a:solidFill>
                  <a:schemeClr val="tx1"/>
                </a:solidFill>
                <a:latin typeface="Arial" panose="020B0604020202020204" pitchFamily="34" charset="0"/>
              </a:defRPr>
            </a:lvl7pPr>
            <a:lvl8pPr eaLnBrk="0" fontAlgn="base" hangingPunct="0">
              <a:spcBef>
                <a:spcPct val="0"/>
              </a:spcBef>
              <a:spcAft>
                <a:spcPct val="0"/>
              </a:spcAft>
              <a:tabLst>
                <a:tab pos="2044700" algn="l"/>
              </a:tabLst>
              <a:defRPr>
                <a:solidFill>
                  <a:schemeClr val="tx1"/>
                </a:solidFill>
                <a:latin typeface="Arial" panose="020B0604020202020204" pitchFamily="34" charset="0"/>
              </a:defRPr>
            </a:lvl8pPr>
            <a:lvl9pPr eaLnBrk="0" fontAlgn="base" hangingPunct="0">
              <a:spcBef>
                <a:spcPct val="0"/>
              </a:spcBef>
              <a:spcAft>
                <a:spcPct val="0"/>
              </a:spcAft>
              <a:tabLst>
                <a:tab pos="2044700" algn="l"/>
              </a:tabLst>
              <a:defRPr>
                <a:solidFill>
                  <a:schemeClr val="tx1"/>
                </a:solidFill>
                <a:latin typeface="Arial" panose="020B0604020202020204" pitchFamily="34" charset="0"/>
              </a:defRPr>
            </a:lvl9pPr>
          </a:lstStyle>
          <a:p>
            <a:pPr marL="0" marR="0" lvl="0" indent="133350" algn="l" defTabSz="914400" rtl="0" eaLnBrk="0" fontAlgn="base" latinLnBrk="0" hangingPunct="0">
              <a:lnSpc>
                <a:spcPct val="100000"/>
              </a:lnSpc>
              <a:spcBef>
                <a:spcPct val="0"/>
              </a:spcBef>
              <a:spcAft>
                <a:spcPct val="0"/>
              </a:spcAft>
              <a:buClrTx/>
              <a:buSzTx/>
              <a:buFontTx/>
              <a:buNone/>
              <a:tabLst>
                <a:tab pos="2044700" algn="l"/>
              </a:tabLst>
            </a:pPr>
            <a:r>
              <a:rPr kumimoji="0" lang="ja-JP" altLang="ja-JP" sz="1600" b="0" i="0" u="none" strike="noStrike" cap="none" normalizeH="0" baseline="0" dirty="0" smtClean="0">
                <a:ln>
                  <a:noFill/>
                </a:ln>
                <a:solidFill>
                  <a:schemeClr val="tx1"/>
                </a:solidFill>
                <a:effectLst/>
                <a:latin typeface="游明朝" panose="02020400000000000000" pitchFamily="18" charset="-128"/>
                <a:ea typeface="游明朝" panose="02020400000000000000" pitchFamily="18" charset="-128"/>
                <a:cs typeface="ＭＳ 明朝" panose="02020609040205080304" pitchFamily="17" charset="-128"/>
              </a:rPr>
              <a:t>早めに相談！！</a:t>
            </a:r>
            <a:r>
              <a:rPr kumimoji="0" lang="ja-JP" altLang="ja-JP" sz="1400" b="0" i="0" u="none" strike="noStrike" cap="none" normalizeH="0" baseline="0" dirty="0" smtClean="0">
                <a:ln>
                  <a:noFill/>
                </a:ln>
                <a:solidFill>
                  <a:schemeClr val="tx1"/>
                </a:solidFill>
                <a:effectLst/>
                <a:latin typeface="游明朝" panose="02020400000000000000" pitchFamily="18" charset="-128"/>
                <a:ea typeface="游明朝" panose="02020400000000000000" pitchFamily="18" charset="-128"/>
                <a:cs typeface="ＭＳ 明朝" panose="02020609040205080304" pitchFamily="17" charset="-128"/>
              </a:rPr>
              <a:t>　　　　　　　　　　　　</a:t>
            </a:r>
            <a:r>
              <a:rPr kumimoji="0" lang="ja-JP" altLang="ja-JP" sz="1400" b="0" i="0" u="none" strike="noStrike" cap="none" normalizeH="0" baseline="0" dirty="0" smtClean="0">
                <a:ln>
                  <a:noFill/>
                </a:ln>
                <a:solidFill>
                  <a:srgbClr val="0070C0"/>
                </a:solidFill>
                <a:effectLst/>
                <a:latin typeface="游明朝" panose="02020400000000000000" pitchFamily="18" charset="-128"/>
                <a:ea typeface="游明朝" panose="02020400000000000000" pitchFamily="18" charset="-128"/>
                <a:cs typeface="ＭＳ 明朝" panose="02020609040205080304" pitchFamily="17" charset="-128"/>
              </a:rPr>
              <a:t>ショートステイ</a:t>
            </a:r>
            <a:endParaRPr kumimoji="0" lang="ja-JP" altLang="ja-JP" sz="600" b="0" i="0" u="none" strike="noStrike" cap="none" normalizeH="0" baseline="0" dirty="0" smtClean="0">
              <a:ln>
                <a:noFill/>
              </a:ln>
              <a:solidFill>
                <a:schemeClr val="tx1"/>
              </a:solidFill>
              <a:effectLst/>
            </a:endParaRPr>
          </a:p>
          <a:p>
            <a:pPr marL="0" marR="0" lvl="0" indent="457200" algn="l" defTabSz="914400" rtl="0" eaLnBrk="0" fontAlgn="base" latinLnBrk="0" hangingPunct="0">
              <a:lnSpc>
                <a:spcPct val="100000"/>
              </a:lnSpc>
              <a:spcBef>
                <a:spcPct val="0"/>
              </a:spcBef>
              <a:spcAft>
                <a:spcPct val="0"/>
              </a:spcAft>
              <a:buClrTx/>
              <a:buSzTx/>
              <a:buFontTx/>
              <a:buNone/>
              <a:tabLst>
                <a:tab pos="2044700" algn="l"/>
              </a:tabLst>
            </a:pPr>
            <a:r>
              <a:rPr kumimoji="0" lang="ja-JP" altLang="ja-JP" sz="1400" b="0" i="0" u="none" strike="noStrike" cap="none" normalizeH="0" baseline="0" dirty="0" smtClean="0">
                <a:ln>
                  <a:noFill/>
                </a:ln>
                <a:solidFill>
                  <a:srgbClr val="70AD47"/>
                </a:solidFill>
                <a:effectLst/>
                <a:latin typeface="游明朝" panose="02020400000000000000" pitchFamily="18" charset="-128"/>
                <a:ea typeface="游明朝" panose="02020400000000000000" pitchFamily="18" charset="-128"/>
                <a:cs typeface="ＭＳ 明朝" panose="02020609040205080304" pitchFamily="17" charset="-128"/>
              </a:rPr>
              <a:t>　　　　　　　　　　　　</a:t>
            </a:r>
            <a:endParaRPr kumimoji="0" lang="en-US" altLang="ja-JP" sz="1400" b="0" i="0" u="none" strike="noStrike" cap="none" normalizeH="0" baseline="0" dirty="0" smtClean="0">
              <a:ln>
                <a:noFill/>
              </a:ln>
              <a:solidFill>
                <a:srgbClr val="70AD47"/>
              </a:solidFill>
              <a:effectLst/>
              <a:latin typeface="游明朝" panose="02020400000000000000" pitchFamily="18" charset="-128"/>
              <a:ea typeface="游明朝" panose="02020400000000000000" pitchFamily="18" charset="-128"/>
              <a:cs typeface="ＭＳ 明朝" panose="02020609040205080304" pitchFamily="17" charset="-128"/>
            </a:endParaRPr>
          </a:p>
          <a:p>
            <a:pPr marL="0" marR="0" lvl="0" indent="457200" algn="l" defTabSz="914400" rtl="0" eaLnBrk="0" fontAlgn="base" latinLnBrk="0" hangingPunct="0">
              <a:lnSpc>
                <a:spcPct val="100000"/>
              </a:lnSpc>
              <a:spcBef>
                <a:spcPct val="0"/>
              </a:spcBef>
              <a:spcAft>
                <a:spcPct val="0"/>
              </a:spcAft>
              <a:buClrTx/>
              <a:buSzTx/>
              <a:buFontTx/>
              <a:buNone/>
              <a:tabLst>
                <a:tab pos="2044700" algn="l"/>
              </a:tabLst>
            </a:pPr>
            <a:r>
              <a:rPr lang="ja-JP" altLang="en-US" sz="1400" dirty="0">
                <a:solidFill>
                  <a:srgbClr val="70AD47"/>
                </a:solidFill>
                <a:latin typeface="游明朝" panose="02020400000000000000" pitchFamily="18" charset="-128"/>
                <a:ea typeface="游明朝" panose="02020400000000000000" pitchFamily="18" charset="-128"/>
                <a:cs typeface="ＭＳ 明朝" panose="02020609040205080304" pitchFamily="17" charset="-128"/>
              </a:rPr>
              <a:t>　</a:t>
            </a:r>
            <a:r>
              <a:rPr lang="ja-JP" altLang="en-US" sz="1400" dirty="0" smtClean="0">
                <a:solidFill>
                  <a:srgbClr val="70AD47"/>
                </a:solidFill>
                <a:latin typeface="游明朝" panose="02020400000000000000" pitchFamily="18" charset="-128"/>
                <a:ea typeface="游明朝" panose="02020400000000000000" pitchFamily="18" charset="-128"/>
                <a:cs typeface="ＭＳ 明朝" panose="02020609040205080304" pitchFamily="17" charset="-128"/>
              </a:rPr>
              <a:t>　　　　　　　　　　　　　　　　　</a:t>
            </a:r>
            <a:r>
              <a:rPr kumimoji="0" lang="ja-JP" altLang="ja-JP" sz="1400" b="0" i="0" u="none" strike="noStrike" cap="none" normalizeH="0" baseline="0" dirty="0" smtClean="0">
                <a:ln>
                  <a:noFill/>
                </a:ln>
                <a:solidFill>
                  <a:srgbClr val="FF99FF"/>
                </a:solidFill>
                <a:effectLst/>
                <a:latin typeface="游明朝" panose="02020400000000000000" pitchFamily="18" charset="-128"/>
                <a:ea typeface="游明朝" panose="02020400000000000000" pitchFamily="18" charset="-128"/>
                <a:cs typeface="ＭＳ 明朝" panose="02020609040205080304" pitchFamily="17" charset="-128"/>
              </a:rPr>
              <a:t>□　</a:t>
            </a:r>
            <a:r>
              <a:rPr kumimoji="0" lang="ja-JP" altLang="ja-JP" sz="1400" b="0" i="0" u="none" strike="noStrike" cap="none" normalizeH="0" baseline="0" dirty="0" smtClean="0">
                <a:ln>
                  <a:noFill/>
                </a:ln>
                <a:solidFill>
                  <a:srgbClr val="0070C0"/>
                </a:solidFill>
                <a:effectLst/>
                <a:latin typeface="游明朝" panose="02020400000000000000" pitchFamily="18" charset="-128"/>
                <a:ea typeface="游明朝" panose="02020400000000000000" pitchFamily="18" charset="-128"/>
                <a:cs typeface="ＭＳ 明朝" panose="02020609040205080304" pitchFamily="17" charset="-128"/>
              </a:rPr>
              <a:t>早めに！！　</a:t>
            </a:r>
            <a:endParaRPr kumimoji="0" lang="en-US" altLang="ja-JP" sz="1400" b="0" i="0" u="none" strike="noStrike" cap="none" normalizeH="0" baseline="0" dirty="0" smtClean="0">
              <a:ln>
                <a:noFill/>
              </a:ln>
              <a:solidFill>
                <a:srgbClr val="0070C0"/>
              </a:solidFill>
              <a:effectLst/>
              <a:latin typeface="游明朝" panose="02020400000000000000" pitchFamily="18" charset="-128"/>
              <a:ea typeface="游明朝" panose="02020400000000000000" pitchFamily="18" charset="-128"/>
              <a:cs typeface="ＭＳ 明朝" panose="02020609040205080304" pitchFamily="17" charset="-128"/>
            </a:endParaRPr>
          </a:p>
          <a:p>
            <a:pPr marL="0" marR="0" lvl="0" indent="457200" algn="l" defTabSz="914400" rtl="0" eaLnBrk="0" fontAlgn="base" latinLnBrk="0" hangingPunct="0">
              <a:lnSpc>
                <a:spcPct val="100000"/>
              </a:lnSpc>
              <a:spcBef>
                <a:spcPct val="0"/>
              </a:spcBef>
              <a:spcAft>
                <a:spcPct val="0"/>
              </a:spcAft>
              <a:buClrTx/>
              <a:buSzTx/>
              <a:buFontTx/>
              <a:buNone/>
              <a:tabLst>
                <a:tab pos="2044700" algn="l"/>
              </a:tabLst>
            </a:pPr>
            <a:endParaRPr kumimoji="0" lang="en-US" altLang="ja-JP" sz="1400" b="0" i="0" u="none" strike="noStrike" cap="none" normalizeH="0" baseline="0" dirty="0" smtClean="0">
              <a:ln>
                <a:noFill/>
              </a:ln>
              <a:solidFill>
                <a:srgbClr val="0070C0"/>
              </a:solidFill>
              <a:effectLst/>
              <a:latin typeface="游明朝" panose="02020400000000000000" pitchFamily="18" charset="-128"/>
              <a:ea typeface="游明朝" panose="02020400000000000000" pitchFamily="18" charset="-128"/>
              <a:cs typeface="ＭＳ 明朝" panose="02020609040205080304" pitchFamily="17" charset="-128"/>
            </a:endParaRPr>
          </a:p>
          <a:p>
            <a:pPr marL="0" marR="0" lvl="0" indent="457200" algn="l" defTabSz="914400" rtl="0" eaLnBrk="0" fontAlgn="base" latinLnBrk="0" hangingPunct="0">
              <a:lnSpc>
                <a:spcPct val="100000"/>
              </a:lnSpc>
              <a:spcBef>
                <a:spcPct val="0"/>
              </a:spcBef>
              <a:spcAft>
                <a:spcPct val="0"/>
              </a:spcAft>
              <a:buClrTx/>
              <a:buSzTx/>
              <a:buFontTx/>
              <a:buNone/>
              <a:tabLst>
                <a:tab pos="2044700" algn="l"/>
              </a:tabLst>
            </a:pPr>
            <a:r>
              <a:rPr kumimoji="0" lang="ja-JP" altLang="ja-JP" sz="1400" b="0" i="0" u="none" strike="noStrike" cap="none" normalizeH="0" baseline="0" dirty="0" smtClean="0">
                <a:ln>
                  <a:noFill/>
                </a:ln>
                <a:solidFill>
                  <a:srgbClr val="0070C0"/>
                </a:solidFill>
                <a:effectLst/>
                <a:latin typeface="游明朝" panose="02020400000000000000" pitchFamily="18" charset="-128"/>
                <a:ea typeface="游明朝" panose="02020400000000000000" pitchFamily="18" charset="-128"/>
                <a:cs typeface="ＭＳ 明朝" panose="02020609040205080304" pitchFamily="17" charset="-128"/>
              </a:rPr>
              <a:t>　</a:t>
            </a:r>
            <a:endParaRPr kumimoji="0" lang="ja-JP" altLang="ja-JP" sz="600" b="0" i="0" u="none" strike="noStrike" cap="none" normalizeH="0" baseline="0" dirty="0" smtClean="0">
              <a:ln>
                <a:noFill/>
              </a:ln>
              <a:solidFill>
                <a:schemeClr val="tx1"/>
              </a:solidFill>
              <a:effectLst/>
            </a:endParaRPr>
          </a:p>
          <a:p>
            <a:pPr marL="0" marR="0" lvl="0" indent="457200" algn="l" defTabSz="914400" rtl="0" eaLnBrk="0" fontAlgn="base" latinLnBrk="0" hangingPunct="0">
              <a:lnSpc>
                <a:spcPct val="100000"/>
              </a:lnSpc>
              <a:spcBef>
                <a:spcPct val="0"/>
              </a:spcBef>
              <a:spcAft>
                <a:spcPct val="0"/>
              </a:spcAft>
              <a:buClrTx/>
              <a:buSzTx/>
              <a:buFontTx/>
              <a:buNone/>
              <a:tabLst>
                <a:tab pos="2044700" algn="l"/>
              </a:tabLst>
            </a:pPr>
            <a:r>
              <a:rPr kumimoji="0" lang="ja-JP" altLang="ja-JP" sz="3600" b="0" i="0" u="none" strike="noStrike" cap="none" normalizeH="0" baseline="0" dirty="0" smtClean="0">
                <a:ln>
                  <a:noFill/>
                </a:ln>
                <a:solidFill>
                  <a:srgbClr val="70AD47"/>
                </a:solidFill>
                <a:effectLst/>
                <a:latin typeface="游明朝" panose="02020400000000000000" pitchFamily="18" charset="-128"/>
                <a:ea typeface="游明朝" panose="02020400000000000000" pitchFamily="18" charset="-128"/>
                <a:cs typeface="ＭＳ 明朝" panose="02020609040205080304" pitchFamily="17" charset="-128"/>
              </a:rPr>
              <a:t>○○居宅介護支援事業所</a:t>
            </a:r>
            <a:endParaRPr kumimoji="0" lang="ja-JP" altLang="ja-JP" sz="1800" b="0" i="0" u="none" strike="noStrike" cap="none" normalizeH="0" baseline="0" dirty="0" smtClean="0">
              <a:ln>
                <a:noFill/>
              </a:ln>
              <a:solidFill>
                <a:schemeClr val="tx1"/>
              </a:solidFill>
              <a:effectLst/>
              <a:latin typeface="Arial" panose="020B0604020202020204" pitchFamily="34" charset="0"/>
            </a:endParaRPr>
          </a:p>
        </p:txBody>
      </p:sp>
      <p:sp>
        <p:nvSpPr>
          <p:cNvPr id="43" name="正方形/長方形 42"/>
          <p:cNvSpPr/>
          <p:nvPr/>
        </p:nvSpPr>
        <p:spPr>
          <a:xfrm>
            <a:off x="1011238" y="5233422"/>
            <a:ext cx="178881" cy="230193"/>
          </a:xfrm>
          <a:prstGeom prst="rect">
            <a:avLst/>
          </a:prstGeom>
          <a:noFill/>
          <a:ln>
            <a:solidFill>
              <a:srgbClr val="FA98E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4" name="正方形/長方形 43"/>
          <p:cNvSpPr/>
          <p:nvPr/>
        </p:nvSpPr>
        <p:spPr>
          <a:xfrm>
            <a:off x="1013602" y="5621695"/>
            <a:ext cx="176517" cy="203559"/>
          </a:xfrm>
          <a:prstGeom prst="rect">
            <a:avLst/>
          </a:prstGeom>
          <a:noFill/>
          <a:ln>
            <a:solidFill>
              <a:srgbClr val="FA98E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41274292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角丸四角形 2"/>
          <p:cNvSpPr/>
          <p:nvPr/>
        </p:nvSpPr>
        <p:spPr>
          <a:xfrm>
            <a:off x="382587" y="469106"/>
            <a:ext cx="5473700" cy="567055"/>
          </a:xfrm>
          <a:prstGeom prst="roundRect">
            <a:avLst/>
          </a:prstGeom>
          <a:solidFill>
            <a:sysClr val="window" lastClr="FFFFFF"/>
          </a:solidFill>
          <a:ln w="38100" cap="flat" cmpd="sng" algn="ctr">
            <a:solidFill>
              <a:srgbClr val="00B050"/>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600" b="1" i="0" u="none" strike="noStrike" kern="100" cap="none" spc="0" normalizeH="0" baseline="0" noProof="0">
                <a:ln>
                  <a:noFill/>
                </a:ln>
                <a:solidFill>
                  <a:sysClr val="windowText" lastClr="000000"/>
                </a:solidFill>
                <a:effectLst/>
                <a:uLnTx/>
                <a:uFillTx/>
                <a:latin typeface="游明朝" panose="020F0502020204030204"/>
                <a:ea typeface="ＭＳ ゴシック" panose="020B0609070205080204" pitchFamily="49" charset="-128"/>
                <a:cs typeface="Times New Roman" panose="02020603050405020304" pitchFamily="18" charset="0"/>
              </a:rPr>
              <a:t>認知症で独居の方が安心して地域で生活していくために</a:t>
            </a:r>
            <a:endParaRPr kumimoji="0" lang="ja-JP" altLang="en-US" sz="1050" b="0" i="0" u="none" strike="noStrike" kern="100" cap="none" spc="0" normalizeH="0" baseline="0" noProof="0">
              <a:ln>
                <a:noFill/>
              </a:ln>
              <a:solidFill>
                <a:sysClr val="windowText" lastClr="000000"/>
              </a:solidFill>
              <a:effectLst/>
              <a:uLnTx/>
              <a:uFillTx/>
              <a:latin typeface="游明朝" panose="020F0502020204030204"/>
              <a:ea typeface="游明朝" panose="02020400000000000000" pitchFamily="18" charset="-128"/>
              <a:cs typeface="Times New Roman" panose="02020603050405020304" pitchFamily="18" charset="0"/>
            </a:endParaRPr>
          </a:p>
        </p:txBody>
      </p:sp>
      <p:sp>
        <p:nvSpPr>
          <p:cNvPr id="4" name="正方形/長方形 3"/>
          <p:cNvSpPr/>
          <p:nvPr/>
        </p:nvSpPr>
        <p:spPr>
          <a:xfrm>
            <a:off x="766041" y="1331969"/>
            <a:ext cx="2031325" cy="338554"/>
          </a:xfrm>
          <a:prstGeom prst="rect">
            <a:avLst/>
          </a:prstGeom>
        </p:spPr>
        <p:txBody>
          <a:bodyPr wrap="none">
            <a:spAutoFit/>
          </a:bodyPr>
          <a:lstStyle/>
          <a:p>
            <a:r>
              <a:rPr lang="ja-JP" altLang="ja-JP" sz="1600" u="sng" dirty="0">
                <a:solidFill>
                  <a:srgbClr val="000000"/>
                </a:solidFill>
                <a:uFill>
                  <a:solidFill>
                    <a:srgbClr val="A6A6A6"/>
                  </a:solidFill>
                </a:uFill>
                <a:ea typeface="ＭＳ 明朝" panose="02020609040205080304" pitchFamily="17" charset="-128"/>
                <a:cs typeface="ＭＳ 明朝" panose="02020609040205080304" pitchFamily="17" charset="-128"/>
              </a:rPr>
              <a:t>　　　　　　　　</a:t>
            </a:r>
            <a:r>
              <a:rPr lang="ja-JP" altLang="ja-JP" sz="1600" dirty="0">
                <a:solidFill>
                  <a:srgbClr val="000000"/>
                </a:solidFill>
                <a:ea typeface="ＭＳ 明朝" panose="02020609040205080304" pitchFamily="17" charset="-128"/>
                <a:cs typeface="ＭＳ 明朝" panose="02020609040205080304" pitchFamily="17" charset="-128"/>
              </a:rPr>
              <a:t>様</a:t>
            </a:r>
            <a:endParaRPr lang="ja-JP" altLang="en-US" dirty="0"/>
          </a:p>
        </p:txBody>
      </p:sp>
      <p:sp>
        <p:nvSpPr>
          <p:cNvPr id="5" name="正方形/長方形 4"/>
          <p:cNvSpPr/>
          <p:nvPr/>
        </p:nvSpPr>
        <p:spPr>
          <a:xfrm>
            <a:off x="5562945" y="1190794"/>
            <a:ext cx="1518364" cy="338554"/>
          </a:xfrm>
          <a:prstGeom prst="rect">
            <a:avLst/>
          </a:prstGeom>
        </p:spPr>
        <p:txBody>
          <a:bodyPr wrap="none">
            <a:spAutoFit/>
          </a:bodyPr>
          <a:lstStyle/>
          <a:p>
            <a:r>
              <a:rPr lang="en-US" altLang="ja-JP" sz="1600" dirty="0">
                <a:solidFill>
                  <a:srgbClr val="000000"/>
                </a:solidFill>
                <a:latin typeface="ＭＳ 明朝" panose="02020609040205080304" pitchFamily="17" charset="-128"/>
                <a:cs typeface="ＭＳ 明朝" panose="02020609040205080304" pitchFamily="17" charset="-128"/>
              </a:rPr>
              <a:t>R</a:t>
            </a:r>
            <a:r>
              <a:rPr lang="ja-JP" altLang="ja-JP" sz="1600" dirty="0">
                <a:solidFill>
                  <a:srgbClr val="000000"/>
                </a:solidFill>
                <a:ea typeface="ＭＳ 明朝" panose="02020609040205080304" pitchFamily="17" charset="-128"/>
                <a:cs typeface="ＭＳ 明朝" panose="02020609040205080304" pitchFamily="17" charset="-128"/>
              </a:rPr>
              <a:t>〇年〇月〇日</a:t>
            </a:r>
            <a:endParaRPr lang="ja-JP" altLang="en-US" dirty="0"/>
          </a:p>
        </p:txBody>
      </p:sp>
      <p:sp>
        <p:nvSpPr>
          <p:cNvPr id="6" name="雲 5"/>
          <p:cNvSpPr/>
          <p:nvPr/>
        </p:nvSpPr>
        <p:spPr>
          <a:xfrm>
            <a:off x="861060" y="1956404"/>
            <a:ext cx="2171700" cy="509227"/>
          </a:xfrm>
          <a:prstGeom prst="cloud">
            <a:avLst/>
          </a:prstGeom>
          <a:ln>
            <a:solidFill>
              <a:srgbClr val="FF0000"/>
            </a:solid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7" name="楕円 6"/>
          <p:cNvSpPr/>
          <p:nvPr/>
        </p:nvSpPr>
        <p:spPr>
          <a:xfrm>
            <a:off x="3772643" y="6679406"/>
            <a:ext cx="1467816" cy="664332"/>
          </a:xfrm>
          <a:prstGeom prst="ellipse">
            <a:avLst/>
          </a:prstGeom>
        </p:spPr>
        <p:style>
          <a:lnRef idx="2">
            <a:schemeClr val="accent1"/>
          </a:lnRef>
          <a:fillRef idx="1">
            <a:schemeClr val="l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8" name="楕円 7"/>
          <p:cNvSpPr/>
          <p:nvPr/>
        </p:nvSpPr>
        <p:spPr>
          <a:xfrm>
            <a:off x="3432748" y="7121215"/>
            <a:ext cx="3158023" cy="1607315"/>
          </a:xfrm>
          <a:prstGeom prst="ellipse">
            <a:avLst/>
          </a:prstGeom>
        </p:spPr>
        <p:style>
          <a:lnRef idx="2">
            <a:schemeClr val="accent1"/>
          </a:lnRef>
          <a:fillRef idx="1">
            <a:schemeClr val="l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9" name="下矢印 8"/>
          <p:cNvSpPr/>
          <p:nvPr/>
        </p:nvSpPr>
        <p:spPr>
          <a:xfrm>
            <a:off x="2643868" y="4940500"/>
            <a:ext cx="361950" cy="381000"/>
          </a:xfrm>
          <a:prstGeom prst="downArrow">
            <a:avLst/>
          </a:prstGeom>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10" name="下矢印 9"/>
          <p:cNvSpPr/>
          <p:nvPr/>
        </p:nvSpPr>
        <p:spPr>
          <a:xfrm>
            <a:off x="2648992" y="6353820"/>
            <a:ext cx="361950" cy="381000"/>
          </a:xfrm>
          <a:prstGeom prst="downArrow">
            <a:avLst/>
          </a:prstGeom>
          <a:solidFill>
            <a:sysClr val="window" lastClr="FFFFFF"/>
          </a:solidFill>
          <a:ln w="12700" cap="flat" cmpd="sng" algn="ctr">
            <a:solidFill>
              <a:sysClr val="windowText" lastClr="000000"/>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11" name="下矢印 10"/>
          <p:cNvSpPr/>
          <p:nvPr/>
        </p:nvSpPr>
        <p:spPr>
          <a:xfrm>
            <a:off x="2670810" y="7781727"/>
            <a:ext cx="361950" cy="381000"/>
          </a:xfrm>
          <a:prstGeom prst="downArrow">
            <a:avLst/>
          </a:prstGeom>
          <a:solidFill>
            <a:sysClr val="window" lastClr="FFFFFF"/>
          </a:solidFill>
          <a:ln w="12700" cap="flat" cmpd="sng" algn="ctr">
            <a:solidFill>
              <a:sysClr val="windowText" lastClr="000000"/>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12" name="下矢印 11"/>
          <p:cNvSpPr/>
          <p:nvPr/>
        </p:nvSpPr>
        <p:spPr>
          <a:xfrm>
            <a:off x="2695205" y="8992798"/>
            <a:ext cx="361950" cy="381000"/>
          </a:xfrm>
          <a:prstGeom prst="downArrow">
            <a:avLst/>
          </a:prstGeom>
          <a:solidFill>
            <a:sysClr val="window" lastClr="FFFFFF"/>
          </a:solidFill>
          <a:ln w="12700" cap="flat" cmpd="sng" algn="ctr">
            <a:solidFill>
              <a:sysClr val="windowText" lastClr="000000"/>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14" name="Rectangle 9"/>
          <p:cNvSpPr>
            <a:spLocks noChangeArrowheads="1"/>
          </p:cNvSpPr>
          <p:nvPr/>
        </p:nvSpPr>
        <p:spPr bwMode="auto">
          <a:xfrm>
            <a:off x="152400" y="152400"/>
            <a:ext cx="75596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15" name="Rectangle 10"/>
          <p:cNvSpPr>
            <a:spLocks noChangeArrowheads="1"/>
          </p:cNvSpPr>
          <p:nvPr/>
        </p:nvSpPr>
        <p:spPr bwMode="auto">
          <a:xfrm>
            <a:off x="0" y="2044044"/>
            <a:ext cx="6943500" cy="31085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660400" eaLnBrk="0" fontAlgn="base" hangingPunct="0">
              <a:spcBef>
                <a:spcPct val="0"/>
              </a:spcBef>
              <a:spcAft>
                <a:spcPct val="0"/>
              </a:spcAft>
              <a:tabLst>
                <a:tab pos="2044700" algn="l"/>
              </a:tabLst>
              <a:defRPr>
                <a:solidFill>
                  <a:schemeClr val="tx1"/>
                </a:solidFill>
                <a:latin typeface="Arial" panose="020B0604020202020204" pitchFamily="34" charset="0"/>
              </a:defRPr>
            </a:lvl1pPr>
            <a:lvl2pPr eaLnBrk="0" fontAlgn="base" hangingPunct="0">
              <a:spcBef>
                <a:spcPct val="0"/>
              </a:spcBef>
              <a:spcAft>
                <a:spcPct val="0"/>
              </a:spcAft>
              <a:tabLst>
                <a:tab pos="2044700" algn="l"/>
              </a:tabLst>
              <a:defRPr>
                <a:solidFill>
                  <a:schemeClr val="tx1"/>
                </a:solidFill>
                <a:latin typeface="Arial" panose="020B0604020202020204" pitchFamily="34" charset="0"/>
              </a:defRPr>
            </a:lvl2pPr>
            <a:lvl3pPr eaLnBrk="0" fontAlgn="base" hangingPunct="0">
              <a:spcBef>
                <a:spcPct val="0"/>
              </a:spcBef>
              <a:spcAft>
                <a:spcPct val="0"/>
              </a:spcAft>
              <a:tabLst>
                <a:tab pos="2044700" algn="l"/>
              </a:tabLst>
              <a:defRPr>
                <a:solidFill>
                  <a:schemeClr val="tx1"/>
                </a:solidFill>
                <a:latin typeface="Arial" panose="020B0604020202020204" pitchFamily="34" charset="0"/>
              </a:defRPr>
            </a:lvl3pPr>
            <a:lvl4pPr eaLnBrk="0" fontAlgn="base" hangingPunct="0">
              <a:spcBef>
                <a:spcPct val="0"/>
              </a:spcBef>
              <a:spcAft>
                <a:spcPct val="0"/>
              </a:spcAft>
              <a:tabLst>
                <a:tab pos="2044700" algn="l"/>
              </a:tabLst>
              <a:defRPr>
                <a:solidFill>
                  <a:schemeClr val="tx1"/>
                </a:solidFill>
                <a:latin typeface="Arial" panose="020B0604020202020204" pitchFamily="34" charset="0"/>
              </a:defRPr>
            </a:lvl4pPr>
            <a:lvl5pPr eaLnBrk="0" fontAlgn="base" hangingPunct="0">
              <a:spcBef>
                <a:spcPct val="0"/>
              </a:spcBef>
              <a:spcAft>
                <a:spcPct val="0"/>
              </a:spcAft>
              <a:tabLst>
                <a:tab pos="2044700" algn="l"/>
              </a:tabLst>
              <a:defRPr>
                <a:solidFill>
                  <a:schemeClr val="tx1"/>
                </a:solidFill>
                <a:latin typeface="Arial" panose="020B0604020202020204" pitchFamily="34" charset="0"/>
              </a:defRPr>
            </a:lvl5pPr>
            <a:lvl6pPr eaLnBrk="0" fontAlgn="base" hangingPunct="0">
              <a:spcBef>
                <a:spcPct val="0"/>
              </a:spcBef>
              <a:spcAft>
                <a:spcPct val="0"/>
              </a:spcAft>
              <a:tabLst>
                <a:tab pos="2044700" algn="l"/>
              </a:tabLst>
              <a:defRPr>
                <a:solidFill>
                  <a:schemeClr val="tx1"/>
                </a:solidFill>
                <a:latin typeface="Arial" panose="020B0604020202020204" pitchFamily="34" charset="0"/>
              </a:defRPr>
            </a:lvl6pPr>
            <a:lvl7pPr eaLnBrk="0" fontAlgn="base" hangingPunct="0">
              <a:spcBef>
                <a:spcPct val="0"/>
              </a:spcBef>
              <a:spcAft>
                <a:spcPct val="0"/>
              </a:spcAft>
              <a:tabLst>
                <a:tab pos="2044700" algn="l"/>
              </a:tabLst>
              <a:defRPr>
                <a:solidFill>
                  <a:schemeClr val="tx1"/>
                </a:solidFill>
                <a:latin typeface="Arial" panose="020B0604020202020204" pitchFamily="34" charset="0"/>
              </a:defRPr>
            </a:lvl7pPr>
            <a:lvl8pPr eaLnBrk="0" fontAlgn="base" hangingPunct="0">
              <a:spcBef>
                <a:spcPct val="0"/>
              </a:spcBef>
              <a:spcAft>
                <a:spcPct val="0"/>
              </a:spcAft>
              <a:tabLst>
                <a:tab pos="2044700" algn="l"/>
              </a:tabLst>
              <a:defRPr>
                <a:solidFill>
                  <a:schemeClr val="tx1"/>
                </a:solidFill>
                <a:latin typeface="Arial" panose="020B0604020202020204" pitchFamily="34" charset="0"/>
              </a:defRPr>
            </a:lvl8pPr>
            <a:lvl9pPr eaLnBrk="0" fontAlgn="base" hangingPunct="0">
              <a:spcBef>
                <a:spcPct val="0"/>
              </a:spcBef>
              <a:spcAft>
                <a:spcPct val="0"/>
              </a:spcAft>
              <a:tabLst>
                <a:tab pos="2044700" algn="l"/>
              </a:tabLst>
              <a:defRPr>
                <a:solidFill>
                  <a:schemeClr val="tx1"/>
                </a:solidFill>
                <a:latin typeface="Arial" panose="020B0604020202020204" pitchFamily="34" charset="0"/>
              </a:defRPr>
            </a:lvl9pPr>
          </a:lstStyle>
          <a:p>
            <a:pPr marL="0" marR="0" lvl="0" indent="133350" algn="l" defTabSz="914400" rtl="0" eaLnBrk="0" fontAlgn="base" latinLnBrk="0" hangingPunct="0">
              <a:lnSpc>
                <a:spcPct val="100000"/>
              </a:lnSpc>
              <a:spcBef>
                <a:spcPct val="0"/>
              </a:spcBef>
              <a:spcAft>
                <a:spcPct val="0"/>
              </a:spcAft>
              <a:buClrTx/>
              <a:buSzTx/>
              <a:buFontTx/>
              <a:buNone/>
              <a:tabLst>
                <a:tab pos="2044700" algn="l"/>
              </a:tabLst>
            </a:pPr>
            <a:r>
              <a:rPr kumimoji="0" lang="ja-JP" altLang="en-US" sz="1800" b="0" i="0" u="none" strike="noStrike" cap="none" normalizeH="0" baseline="0" dirty="0" smtClean="0">
                <a:ln>
                  <a:noFill/>
                </a:ln>
                <a:solidFill>
                  <a:srgbClr val="FF0000"/>
                </a:solidFill>
                <a:effectLst/>
                <a:latin typeface="游明朝" panose="02020400000000000000" pitchFamily="18" charset="-128"/>
                <a:ea typeface="游明朝" panose="02020400000000000000" pitchFamily="18" charset="-128"/>
                <a:cs typeface="ＭＳ 明朝" panose="02020609040205080304" pitchFamily="17" charset="-128"/>
              </a:rPr>
              <a:t>　　　　　</a:t>
            </a:r>
            <a:r>
              <a:rPr kumimoji="0" lang="ja-JP" altLang="ja-JP" sz="1800" b="0" i="0" u="none" strike="noStrike" cap="none" normalizeH="0" baseline="0" dirty="0" smtClean="0">
                <a:ln>
                  <a:noFill/>
                </a:ln>
                <a:solidFill>
                  <a:srgbClr val="FF0000"/>
                </a:solidFill>
                <a:effectLst/>
                <a:latin typeface="游明朝" panose="02020400000000000000" pitchFamily="18" charset="-128"/>
                <a:ea typeface="游明朝" panose="02020400000000000000" pitchFamily="18" charset="-128"/>
                <a:cs typeface="ＭＳ 明朝" panose="02020609040205080304" pitchFamily="17" charset="-128"/>
              </a:rPr>
              <a:t>これで安心</a:t>
            </a:r>
            <a:endParaRPr kumimoji="0" lang="en-US" altLang="ja-JP" sz="1800" b="0" i="0" u="none" strike="noStrike" cap="none" normalizeH="0" baseline="0" dirty="0" smtClean="0">
              <a:ln>
                <a:noFill/>
              </a:ln>
              <a:solidFill>
                <a:srgbClr val="FF0000"/>
              </a:solidFill>
              <a:effectLst/>
              <a:latin typeface="游明朝" panose="02020400000000000000" pitchFamily="18" charset="-128"/>
              <a:ea typeface="游明朝" panose="02020400000000000000" pitchFamily="18" charset="-128"/>
              <a:cs typeface="ＭＳ 明朝" panose="02020609040205080304" pitchFamily="17" charset="-128"/>
            </a:endParaRPr>
          </a:p>
          <a:p>
            <a:pPr marL="0" marR="0" lvl="0" indent="133350" algn="l" defTabSz="914400" rtl="0" eaLnBrk="0" fontAlgn="base" latinLnBrk="0" hangingPunct="0">
              <a:lnSpc>
                <a:spcPct val="100000"/>
              </a:lnSpc>
              <a:spcBef>
                <a:spcPct val="0"/>
              </a:spcBef>
              <a:spcAft>
                <a:spcPct val="0"/>
              </a:spcAft>
              <a:buClrTx/>
              <a:buSzTx/>
              <a:buFontTx/>
              <a:buNone/>
              <a:tabLst>
                <a:tab pos="2044700" algn="l"/>
              </a:tabLst>
            </a:pPr>
            <a:endParaRPr kumimoji="0" lang="ja-JP" altLang="ja-JP" sz="600" b="0" i="0" u="none" strike="noStrike" cap="none" normalizeH="0" baseline="0" dirty="0" smtClean="0">
              <a:ln>
                <a:noFill/>
              </a:ln>
              <a:solidFill>
                <a:schemeClr val="tx1"/>
              </a:solidFill>
              <a:effectLst/>
            </a:endParaRPr>
          </a:p>
          <a:p>
            <a:pPr marL="0" marR="0" lvl="0" indent="660400" algn="l" defTabSz="914400" rtl="0" eaLnBrk="0" fontAlgn="base" latinLnBrk="0" hangingPunct="0">
              <a:lnSpc>
                <a:spcPct val="100000"/>
              </a:lnSpc>
              <a:spcBef>
                <a:spcPct val="0"/>
              </a:spcBef>
              <a:spcAft>
                <a:spcPct val="0"/>
              </a:spcAft>
              <a:buClrTx/>
              <a:buSzTx/>
              <a:buFontTx/>
              <a:buNone/>
              <a:tabLst>
                <a:tab pos="2044700" algn="l"/>
              </a:tabLst>
            </a:pPr>
            <a:r>
              <a:rPr kumimoji="0" lang="ja-JP" altLang="en-US" sz="2600" b="0" i="0" u="none" strike="noStrike" cap="none" normalizeH="0" baseline="0" dirty="0" smtClean="0">
                <a:ln>
                  <a:noFill/>
                </a:ln>
                <a:solidFill>
                  <a:schemeClr val="tx1"/>
                </a:solidFill>
                <a:effectLst/>
                <a:latin typeface="游明朝" panose="02020400000000000000" pitchFamily="18" charset="-128"/>
                <a:ea typeface="游明朝" panose="02020400000000000000" pitchFamily="18" charset="-128"/>
                <a:cs typeface="ＭＳ 明朝" panose="02020609040205080304" pitchFamily="17" charset="-128"/>
              </a:rPr>
              <a:t>　　　　</a:t>
            </a:r>
            <a:r>
              <a:rPr kumimoji="0" lang="ja-JP" altLang="ja-JP" sz="2600" b="0" i="0" u="none" strike="noStrike" cap="none" normalizeH="0" baseline="0" dirty="0" smtClean="0">
                <a:ln>
                  <a:noFill/>
                </a:ln>
                <a:solidFill>
                  <a:schemeClr val="tx1"/>
                </a:solidFill>
                <a:effectLst/>
                <a:latin typeface="游明朝" panose="02020400000000000000" pitchFamily="18" charset="-128"/>
                <a:ea typeface="游明朝" panose="02020400000000000000" pitchFamily="18" charset="-128"/>
                <a:cs typeface="ＭＳ 明朝" panose="02020609040205080304" pitchFamily="17" charset="-128"/>
              </a:rPr>
              <a:t>〇〇さんの支援について</a:t>
            </a:r>
            <a:endParaRPr kumimoji="0" lang="ja-JP" altLang="ja-JP" sz="600" b="0" i="0" u="none" strike="noStrike" cap="none" normalizeH="0" baseline="0" dirty="0" smtClean="0">
              <a:ln>
                <a:noFill/>
              </a:ln>
              <a:solidFill>
                <a:schemeClr val="tx1"/>
              </a:solidFill>
              <a:effectLst/>
            </a:endParaRPr>
          </a:p>
          <a:p>
            <a:pPr marL="0" marR="0" lvl="0" indent="660400" algn="l" defTabSz="914400" rtl="0" eaLnBrk="0" fontAlgn="base" latinLnBrk="0" hangingPunct="0">
              <a:lnSpc>
                <a:spcPct val="100000"/>
              </a:lnSpc>
              <a:spcBef>
                <a:spcPct val="0"/>
              </a:spcBef>
              <a:spcAft>
                <a:spcPct val="0"/>
              </a:spcAft>
              <a:buClrTx/>
              <a:buSzTx/>
              <a:buFontTx/>
              <a:buNone/>
              <a:tabLst>
                <a:tab pos="2044700" algn="l"/>
              </a:tabLst>
            </a:pPr>
            <a:endParaRPr kumimoji="0" lang="en-US" altLang="ja-JP" sz="2000" b="0" i="0" u="none" strike="noStrike" cap="none" normalizeH="0" baseline="0" dirty="0" smtClean="0">
              <a:ln>
                <a:noFill/>
              </a:ln>
              <a:solidFill>
                <a:schemeClr val="tx1"/>
              </a:solidFill>
              <a:effectLst/>
              <a:latin typeface="游明朝" panose="02020400000000000000" pitchFamily="18" charset="-128"/>
              <a:ea typeface="游明朝" panose="02020400000000000000" pitchFamily="18" charset="-128"/>
              <a:cs typeface="ＭＳ 明朝" panose="02020609040205080304" pitchFamily="17" charset="-128"/>
            </a:endParaRPr>
          </a:p>
          <a:p>
            <a:pPr marL="0" marR="0" lvl="0" indent="660400" algn="l" defTabSz="914400" rtl="0" eaLnBrk="0" fontAlgn="base" latinLnBrk="0" hangingPunct="0">
              <a:spcBef>
                <a:spcPct val="0"/>
              </a:spcBef>
              <a:spcAft>
                <a:spcPct val="0"/>
              </a:spcAft>
              <a:buClrTx/>
              <a:buSzTx/>
              <a:buFontTx/>
              <a:buNone/>
              <a:tabLst>
                <a:tab pos="2044700" algn="l"/>
              </a:tabLst>
            </a:pPr>
            <a:r>
              <a:rPr kumimoji="0" lang="ja-JP" altLang="ja-JP" sz="2400" b="0" i="0" u="none" strike="noStrike" cap="none" normalizeH="0" baseline="0" dirty="0" smtClean="0">
                <a:ln>
                  <a:noFill/>
                </a:ln>
                <a:solidFill>
                  <a:schemeClr val="tx1"/>
                </a:solidFill>
                <a:effectLst/>
                <a:latin typeface="游明朝" panose="02020400000000000000" pitchFamily="18" charset="-128"/>
                <a:ea typeface="游明朝" panose="02020400000000000000" pitchFamily="18" charset="-128"/>
                <a:cs typeface="ＭＳ 明朝" panose="02020609040205080304" pitchFamily="17" charset="-128"/>
              </a:rPr>
              <a:t>以下の順序（段階）に応じて</a:t>
            </a:r>
            <a:endParaRPr kumimoji="0" lang="ja-JP" altLang="ja-JP" sz="2400" b="0" i="0" u="none" strike="noStrike" cap="none" normalizeH="0" baseline="0" dirty="0" smtClean="0">
              <a:ln>
                <a:noFill/>
              </a:ln>
              <a:solidFill>
                <a:schemeClr val="tx1"/>
              </a:solidFill>
              <a:effectLst/>
            </a:endParaRPr>
          </a:p>
          <a:p>
            <a:pPr marL="0" marR="0" lvl="0" indent="660400" algn="l" defTabSz="914400" rtl="0" eaLnBrk="0" fontAlgn="base" latinLnBrk="0" hangingPunct="0">
              <a:spcBef>
                <a:spcPct val="0"/>
              </a:spcBef>
              <a:spcAft>
                <a:spcPct val="0"/>
              </a:spcAft>
              <a:buClrTx/>
              <a:buSzTx/>
              <a:buFontTx/>
              <a:buNone/>
              <a:tabLst>
                <a:tab pos="2044700" algn="l"/>
              </a:tabLst>
            </a:pPr>
            <a:r>
              <a:rPr kumimoji="0" lang="ja-JP" altLang="ja-JP" sz="2400" b="0" i="0" u="sng" strike="noStrike" cap="none" normalizeH="0" baseline="0" dirty="0" smtClean="0">
                <a:ln>
                  <a:noFill/>
                </a:ln>
                <a:solidFill>
                  <a:schemeClr val="tx1"/>
                </a:solidFill>
                <a:effectLst/>
                <a:latin typeface="游明朝" panose="02020400000000000000" pitchFamily="18" charset="-128"/>
                <a:ea typeface="游明朝" panose="02020400000000000000" pitchFamily="18" charset="-128"/>
                <a:cs typeface="ＭＳ 明朝" panose="02020609040205080304" pitchFamily="17" charset="-128"/>
              </a:rPr>
              <a:t>支援します</a:t>
            </a:r>
            <a:endParaRPr kumimoji="0" lang="ja-JP" altLang="ja-JP" sz="2400" b="0" i="0" u="none" strike="noStrike" cap="none" normalizeH="0" baseline="0" dirty="0" smtClean="0">
              <a:ln>
                <a:noFill/>
              </a:ln>
              <a:solidFill>
                <a:schemeClr val="tx1"/>
              </a:solidFill>
              <a:effectLst/>
            </a:endParaRPr>
          </a:p>
          <a:p>
            <a:pPr marL="0" marR="0" lvl="0" indent="660400" algn="l" defTabSz="914400" rtl="0" eaLnBrk="0" fontAlgn="base" latinLnBrk="0" hangingPunct="0">
              <a:spcBef>
                <a:spcPct val="0"/>
              </a:spcBef>
              <a:spcAft>
                <a:spcPct val="0"/>
              </a:spcAft>
              <a:buClrTx/>
              <a:buSzTx/>
              <a:buFontTx/>
              <a:buNone/>
              <a:tabLst>
                <a:tab pos="2044700" algn="l"/>
              </a:tabLst>
            </a:pPr>
            <a:endParaRPr kumimoji="0" lang="en-US" altLang="ja-JP" sz="2000" b="0" i="0" u="none" strike="noStrike" cap="none" normalizeH="0" baseline="0" dirty="0" smtClean="0">
              <a:ln>
                <a:noFill/>
              </a:ln>
              <a:solidFill>
                <a:schemeClr val="tx1"/>
              </a:solidFill>
              <a:effectLst/>
              <a:latin typeface="游明朝" panose="02020400000000000000" pitchFamily="18" charset="-128"/>
              <a:ea typeface="游明朝" panose="02020400000000000000" pitchFamily="18" charset="-128"/>
              <a:cs typeface="ＭＳ 明朝" panose="02020609040205080304" pitchFamily="17" charset="-128"/>
            </a:endParaRPr>
          </a:p>
          <a:p>
            <a:pPr marL="0" marR="0" lvl="0" indent="660400" algn="l" defTabSz="914400" rtl="0" eaLnBrk="0" fontAlgn="base" latinLnBrk="0" hangingPunct="0">
              <a:spcBef>
                <a:spcPct val="0"/>
              </a:spcBef>
              <a:spcAft>
                <a:spcPct val="0"/>
              </a:spcAft>
              <a:buClrTx/>
              <a:buSzTx/>
              <a:buFontTx/>
              <a:buNone/>
              <a:tabLst>
                <a:tab pos="2044700" algn="l"/>
              </a:tabLst>
            </a:pPr>
            <a:r>
              <a:rPr kumimoji="0" lang="ja-JP" altLang="ja-JP" sz="2000" b="0" i="0" u="none" strike="noStrike" cap="none" normalizeH="0" baseline="0" dirty="0" smtClean="0">
                <a:ln>
                  <a:noFill/>
                </a:ln>
                <a:solidFill>
                  <a:schemeClr val="tx1"/>
                </a:solidFill>
                <a:effectLst/>
                <a:latin typeface="游明朝" panose="02020400000000000000" pitchFamily="18" charset="-128"/>
                <a:ea typeface="游明朝" panose="02020400000000000000" pitchFamily="18" charset="-128"/>
                <a:cs typeface="ＭＳ 明朝" panose="02020609040205080304" pitchFamily="17" charset="-128"/>
              </a:rPr>
              <a:t>☆日中はデイサービスなどを</a:t>
            </a:r>
            <a:endParaRPr kumimoji="0" lang="ja-JP" altLang="ja-JP" sz="2000" b="0" i="0" u="none" strike="noStrike" cap="none" normalizeH="0" baseline="0" dirty="0" smtClean="0">
              <a:ln>
                <a:noFill/>
              </a:ln>
              <a:solidFill>
                <a:schemeClr val="tx1"/>
              </a:solidFill>
              <a:effectLst/>
            </a:endParaRPr>
          </a:p>
          <a:p>
            <a:pPr marL="0" marR="0" lvl="0" indent="660400" algn="l" defTabSz="914400" rtl="0" eaLnBrk="0" fontAlgn="base" latinLnBrk="0" hangingPunct="0">
              <a:spcBef>
                <a:spcPct val="0"/>
              </a:spcBef>
              <a:spcAft>
                <a:spcPct val="0"/>
              </a:spcAft>
              <a:buClrTx/>
              <a:buSzTx/>
              <a:buFontTx/>
              <a:buNone/>
              <a:tabLst>
                <a:tab pos="2044700" algn="l"/>
              </a:tabLst>
            </a:pPr>
            <a:r>
              <a:rPr kumimoji="0" lang="ja-JP" altLang="ja-JP" sz="2000" b="0" i="0" u="none" strike="noStrike" cap="none" normalizeH="0" baseline="0" dirty="0" smtClean="0">
                <a:ln>
                  <a:noFill/>
                </a:ln>
                <a:solidFill>
                  <a:schemeClr val="tx1"/>
                </a:solidFill>
                <a:effectLst/>
                <a:latin typeface="游明朝" panose="02020400000000000000" pitchFamily="18" charset="-128"/>
                <a:ea typeface="游明朝" panose="02020400000000000000" pitchFamily="18" charset="-128"/>
                <a:cs typeface="ＭＳ 明朝" panose="02020609040205080304" pitchFamily="17" charset="-128"/>
              </a:rPr>
              <a:t>活用していきます</a:t>
            </a:r>
            <a:endParaRPr kumimoji="0" lang="ja-JP" altLang="ja-JP" sz="2000" b="0" i="0" u="none" strike="noStrike" cap="none" normalizeH="0" baseline="0" dirty="0" smtClean="0">
              <a:ln>
                <a:noFill/>
              </a:ln>
              <a:solidFill>
                <a:schemeClr val="tx1"/>
              </a:solidFill>
              <a:effectLst/>
            </a:endParaRPr>
          </a:p>
          <a:p>
            <a:pPr marL="0" marR="0" lvl="0" indent="660400" algn="l" defTabSz="914400" rtl="0" eaLnBrk="0" fontAlgn="base" latinLnBrk="0" hangingPunct="0">
              <a:lnSpc>
                <a:spcPct val="100000"/>
              </a:lnSpc>
              <a:spcBef>
                <a:spcPct val="0"/>
              </a:spcBef>
              <a:spcAft>
                <a:spcPct val="0"/>
              </a:spcAft>
              <a:buClrTx/>
              <a:buSzTx/>
              <a:buFontTx/>
              <a:buNone/>
              <a:tabLst>
                <a:tab pos="2044700" algn="l"/>
              </a:tabLst>
            </a:pPr>
            <a:r>
              <a:rPr kumimoji="0" lang="ja-JP" altLang="en-US" sz="1800" b="0" i="0" u="none" strike="noStrike" cap="none" normalizeH="0" baseline="0" dirty="0" smtClean="0">
                <a:ln>
                  <a:noFill/>
                </a:ln>
                <a:solidFill>
                  <a:schemeClr val="tx1"/>
                </a:solidFill>
                <a:effectLst/>
                <a:latin typeface="Arial" panose="020B0604020202020204" pitchFamily="34" charset="0"/>
              </a:rPr>
              <a:t>　</a:t>
            </a:r>
            <a:endParaRPr kumimoji="0" lang="ja-JP" altLang="ja-JP" sz="1800" b="0" i="0" u="none" strike="noStrike" cap="none" normalizeH="0" baseline="0" dirty="0" smtClean="0">
              <a:ln>
                <a:noFill/>
              </a:ln>
              <a:solidFill>
                <a:schemeClr val="tx1"/>
              </a:solidFill>
              <a:effectLst/>
              <a:latin typeface="Arial" panose="020B0604020202020204" pitchFamily="34" charset="0"/>
            </a:endParaRPr>
          </a:p>
        </p:txBody>
      </p:sp>
      <p:sp>
        <p:nvSpPr>
          <p:cNvPr id="16" name="Rectangle 11"/>
          <p:cNvSpPr>
            <a:spLocks noChangeArrowheads="1"/>
          </p:cNvSpPr>
          <p:nvPr/>
        </p:nvSpPr>
        <p:spPr bwMode="auto">
          <a:xfrm>
            <a:off x="731518" y="4896195"/>
            <a:ext cx="5634787" cy="16312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2044700" algn="l"/>
              </a:tabLst>
              <a:defRPr>
                <a:solidFill>
                  <a:schemeClr val="tx1"/>
                </a:solidFill>
                <a:latin typeface="Arial" panose="020B0604020202020204" pitchFamily="34" charset="0"/>
              </a:defRPr>
            </a:lvl1pPr>
            <a:lvl2pPr eaLnBrk="0" fontAlgn="base" hangingPunct="0">
              <a:spcBef>
                <a:spcPct val="0"/>
              </a:spcBef>
              <a:spcAft>
                <a:spcPct val="0"/>
              </a:spcAft>
              <a:tabLst>
                <a:tab pos="2044700" algn="l"/>
              </a:tabLst>
              <a:defRPr>
                <a:solidFill>
                  <a:schemeClr val="tx1"/>
                </a:solidFill>
                <a:latin typeface="Arial" panose="020B0604020202020204" pitchFamily="34" charset="0"/>
              </a:defRPr>
            </a:lvl2pPr>
            <a:lvl3pPr eaLnBrk="0" fontAlgn="base" hangingPunct="0">
              <a:spcBef>
                <a:spcPct val="0"/>
              </a:spcBef>
              <a:spcAft>
                <a:spcPct val="0"/>
              </a:spcAft>
              <a:tabLst>
                <a:tab pos="2044700" algn="l"/>
              </a:tabLst>
              <a:defRPr>
                <a:solidFill>
                  <a:schemeClr val="tx1"/>
                </a:solidFill>
                <a:latin typeface="Arial" panose="020B0604020202020204" pitchFamily="34" charset="0"/>
              </a:defRPr>
            </a:lvl3pPr>
            <a:lvl4pPr eaLnBrk="0" fontAlgn="base" hangingPunct="0">
              <a:spcBef>
                <a:spcPct val="0"/>
              </a:spcBef>
              <a:spcAft>
                <a:spcPct val="0"/>
              </a:spcAft>
              <a:tabLst>
                <a:tab pos="2044700" algn="l"/>
              </a:tabLst>
              <a:defRPr>
                <a:solidFill>
                  <a:schemeClr val="tx1"/>
                </a:solidFill>
                <a:latin typeface="Arial" panose="020B0604020202020204" pitchFamily="34" charset="0"/>
              </a:defRPr>
            </a:lvl4pPr>
            <a:lvl5pPr eaLnBrk="0" fontAlgn="base" hangingPunct="0">
              <a:spcBef>
                <a:spcPct val="0"/>
              </a:spcBef>
              <a:spcAft>
                <a:spcPct val="0"/>
              </a:spcAft>
              <a:tabLst>
                <a:tab pos="2044700" algn="l"/>
              </a:tabLst>
              <a:defRPr>
                <a:solidFill>
                  <a:schemeClr val="tx1"/>
                </a:solidFill>
                <a:latin typeface="Arial" panose="020B0604020202020204" pitchFamily="34" charset="0"/>
              </a:defRPr>
            </a:lvl5pPr>
            <a:lvl6pPr eaLnBrk="0" fontAlgn="base" hangingPunct="0">
              <a:spcBef>
                <a:spcPct val="0"/>
              </a:spcBef>
              <a:spcAft>
                <a:spcPct val="0"/>
              </a:spcAft>
              <a:tabLst>
                <a:tab pos="2044700" algn="l"/>
              </a:tabLst>
              <a:defRPr>
                <a:solidFill>
                  <a:schemeClr val="tx1"/>
                </a:solidFill>
                <a:latin typeface="Arial" panose="020B0604020202020204" pitchFamily="34" charset="0"/>
              </a:defRPr>
            </a:lvl6pPr>
            <a:lvl7pPr eaLnBrk="0" fontAlgn="base" hangingPunct="0">
              <a:spcBef>
                <a:spcPct val="0"/>
              </a:spcBef>
              <a:spcAft>
                <a:spcPct val="0"/>
              </a:spcAft>
              <a:tabLst>
                <a:tab pos="2044700" algn="l"/>
              </a:tabLst>
              <a:defRPr>
                <a:solidFill>
                  <a:schemeClr val="tx1"/>
                </a:solidFill>
                <a:latin typeface="Arial" panose="020B0604020202020204" pitchFamily="34" charset="0"/>
              </a:defRPr>
            </a:lvl7pPr>
            <a:lvl8pPr eaLnBrk="0" fontAlgn="base" hangingPunct="0">
              <a:spcBef>
                <a:spcPct val="0"/>
              </a:spcBef>
              <a:spcAft>
                <a:spcPct val="0"/>
              </a:spcAft>
              <a:tabLst>
                <a:tab pos="2044700" algn="l"/>
              </a:tabLst>
              <a:defRPr>
                <a:solidFill>
                  <a:schemeClr val="tx1"/>
                </a:solidFill>
                <a:latin typeface="Arial" panose="020B0604020202020204" pitchFamily="34" charset="0"/>
              </a:defRPr>
            </a:lvl8pPr>
            <a:lvl9pPr eaLnBrk="0" fontAlgn="base" hangingPunct="0">
              <a:spcBef>
                <a:spcPct val="0"/>
              </a:spcBef>
              <a:spcAft>
                <a:spcPct val="0"/>
              </a:spcAft>
              <a:tabLst>
                <a:tab pos="2044700"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2044700" algn="l"/>
              </a:tabLst>
            </a:pPr>
            <a:r>
              <a:rPr kumimoji="0" lang="ja-JP" altLang="ja-JP" sz="2000" b="0" i="0" u="none" strike="noStrike" cap="none" normalizeH="0" baseline="0" dirty="0" smtClean="0">
                <a:ln>
                  <a:noFill/>
                </a:ln>
                <a:solidFill>
                  <a:schemeClr val="tx1"/>
                </a:solidFill>
                <a:effectLst/>
              </a:rPr>
              <a:t/>
            </a:r>
            <a:br>
              <a:rPr kumimoji="0" lang="ja-JP" altLang="ja-JP" sz="2000" b="0" i="0" u="none" strike="noStrike" cap="none" normalizeH="0" baseline="0" dirty="0" smtClean="0">
                <a:ln>
                  <a:noFill/>
                </a:ln>
                <a:solidFill>
                  <a:schemeClr val="tx1"/>
                </a:solidFill>
                <a:effectLst/>
              </a:rPr>
            </a:br>
            <a:endParaRPr kumimoji="0" lang="ja-JP" altLang="ja-JP" sz="20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2044700" algn="l"/>
              </a:tabLst>
            </a:pPr>
            <a:r>
              <a:rPr kumimoji="0" lang="ja-JP" altLang="ja-JP" sz="2000" b="0" i="0" u="none" strike="noStrike" cap="none" normalizeH="0" baseline="0" dirty="0" smtClean="0">
                <a:ln>
                  <a:noFill/>
                </a:ln>
                <a:solidFill>
                  <a:schemeClr val="tx1"/>
                </a:solidFill>
                <a:effectLst/>
                <a:latin typeface="游明朝" panose="02020400000000000000" pitchFamily="18" charset="-128"/>
                <a:ea typeface="游明朝" panose="02020400000000000000" pitchFamily="18" charset="-128"/>
                <a:cs typeface="ＭＳ 明朝" panose="02020609040205080304" pitchFamily="17" charset="-128"/>
              </a:rPr>
              <a:t>☆☆ケアマネージャーが徘徊の状況</a:t>
            </a:r>
            <a:endParaRPr kumimoji="0" lang="ja-JP" altLang="ja-JP" sz="20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2044700" algn="l"/>
              </a:tabLst>
            </a:pPr>
            <a:r>
              <a:rPr kumimoji="0" lang="ja-JP" altLang="ja-JP" sz="2000" b="0" i="0" u="none" strike="noStrike" cap="none" normalizeH="0" baseline="0" dirty="0" smtClean="0">
                <a:ln>
                  <a:noFill/>
                </a:ln>
                <a:solidFill>
                  <a:schemeClr val="tx1"/>
                </a:solidFill>
                <a:effectLst/>
                <a:latin typeface="游明朝" panose="02020400000000000000" pitchFamily="18" charset="-128"/>
                <a:ea typeface="游明朝" panose="02020400000000000000" pitchFamily="18" charset="-128"/>
                <a:cs typeface="ＭＳ 明朝" panose="02020609040205080304" pitchFamily="17" charset="-128"/>
              </a:rPr>
              <a:t>を把握していきます。</a:t>
            </a:r>
            <a:endParaRPr kumimoji="0" lang="ja-JP" altLang="ja-JP" sz="20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2044700" algn="l"/>
              </a:tabLst>
            </a:pPr>
            <a:endParaRPr kumimoji="0" lang="ja-JP" altLang="ja-JP" sz="2000" b="0" i="0" u="none" strike="noStrike" cap="none" normalizeH="0" baseline="0" dirty="0" smtClean="0">
              <a:ln>
                <a:noFill/>
              </a:ln>
              <a:solidFill>
                <a:schemeClr val="tx1"/>
              </a:solidFill>
              <a:effectLst/>
            </a:endParaRPr>
          </a:p>
        </p:txBody>
      </p:sp>
      <p:sp>
        <p:nvSpPr>
          <p:cNvPr id="17" name="Rectangle 12"/>
          <p:cNvSpPr>
            <a:spLocks noChangeArrowheads="1"/>
          </p:cNvSpPr>
          <p:nvPr/>
        </p:nvSpPr>
        <p:spPr bwMode="auto">
          <a:xfrm>
            <a:off x="152400" y="609600"/>
            <a:ext cx="7559675"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18" name="Rectangle 13"/>
          <p:cNvSpPr>
            <a:spLocks noChangeArrowheads="1"/>
          </p:cNvSpPr>
          <p:nvPr/>
        </p:nvSpPr>
        <p:spPr bwMode="auto">
          <a:xfrm>
            <a:off x="675816" y="6844333"/>
            <a:ext cx="4535216" cy="677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tabLst>
                <a:tab pos="2044700" algn="l"/>
              </a:tabLst>
              <a:defRPr>
                <a:solidFill>
                  <a:schemeClr val="tx1"/>
                </a:solidFill>
                <a:latin typeface="Arial" panose="020B0604020202020204" pitchFamily="34" charset="0"/>
              </a:defRPr>
            </a:lvl1pPr>
            <a:lvl2pPr eaLnBrk="0" fontAlgn="base" hangingPunct="0">
              <a:spcBef>
                <a:spcPct val="0"/>
              </a:spcBef>
              <a:spcAft>
                <a:spcPct val="0"/>
              </a:spcAft>
              <a:tabLst>
                <a:tab pos="2044700" algn="l"/>
              </a:tabLst>
              <a:defRPr>
                <a:solidFill>
                  <a:schemeClr val="tx1"/>
                </a:solidFill>
                <a:latin typeface="Arial" panose="020B0604020202020204" pitchFamily="34" charset="0"/>
              </a:defRPr>
            </a:lvl2pPr>
            <a:lvl3pPr eaLnBrk="0" fontAlgn="base" hangingPunct="0">
              <a:spcBef>
                <a:spcPct val="0"/>
              </a:spcBef>
              <a:spcAft>
                <a:spcPct val="0"/>
              </a:spcAft>
              <a:tabLst>
                <a:tab pos="2044700" algn="l"/>
              </a:tabLst>
              <a:defRPr>
                <a:solidFill>
                  <a:schemeClr val="tx1"/>
                </a:solidFill>
                <a:latin typeface="Arial" panose="020B0604020202020204" pitchFamily="34" charset="0"/>
              </a:defRPr>
            </a:lvl3pPr>
            <a:lvl4pPr eaLnBrk="0" fontAlgn="base" hangingPunct="0">
              <a:spcBef>
                <a:spcPct val="0"/>
              </a:spcBef>
              <a:spcAft>
                <a:spcPct val="0"/>
              </a:spcAft>
              <a:tabLst>
                <a:tab pos="2044700" algn="l"/>
              </a:tabLst>
              <a:defRPr>
                <a:solidFill>
                  <a:schemeClr val="tx1"/>
                </a:solidFill>
                <a:latin typeface="Arial" panose="020B0604020202020204" pitchFamily="34" charset="0"/>
              </a:defRPr>
            </a:lvl4pPr>
            <a:lvl5pPr eaLnBrk="0" fontAlgn="base" hangingPunct="0">
              <a:spcBef>
                <a:spcPct val="0"/>
              </a:spcBef>
              <a:spcAft>
                <a:spcPct val="0"/>
              </a:spcAft>
              <a:tabLst>
                <a:tab pos="2044700" algn="l"/>
              </a:tabLst>
              <a:defRPr>
                <a:solidFill>
                  <a:schemeClr val="tx1"/>
                </a:solidFill>
                <a:latin typeface="Arial" panose="020B0604020202020204" pitchFamily="34" charset="0"/>
              </a:defRPr>
            </a:lvl5pPr>
            <a:lvl6pPr eaLnBrk="0" fontAlgn="base" hangingPunct="0">
              <a:spcBef>
                <a:spcPct val="0"/>
              </a:spcBef>
              <a:spcAft>
                <a:spcPct val="0"/>
              </a:spcAft>
              <a:tabLst>
                <a:tab pos="2044700" algn="l"/>
              </a:tabLst>
              <a:defRPr>
                <a:solidFill>
                  <a:schemeClr val="tx1"/>
                </a:solidFill>
                <a:latin typeface="Arial" panose="020B0604020202020204" pitchFamily="34" charset="0"/>
              </a:defRPr>
            </a:lvl6pPr>
            <a:lvl7pPr eaLnBrk="0" fontAlgn="base" hangingPunct="0">
              <a:spcBef>
                <a:spcPct val="0"/>
              </a:spcBef>
              <a:spcAft>
                <a:spcPct val="0"/>
              </a:spcAft>
              <a:tabLst>
                <a:tab pos="2044700" algn="l"/>
              </a:tabLst>
              <a:defRPr>
                <a:solidFill>
                  <a:schemeClr val="tx1"/>
                </a:solidFill>
                <a:latin typeface="Arial" panose="020B0604020202020204" pitchFamily="34" charset="0"/>
              </a:defRPr>
            </a:lvl7pPr>
            <a:lvl8pPr eaLnBrk="0" fontAlgn="base" hangingPunct="0">
              <a:spcBef>
                <a:spcPct val="0"/>
              </a:spcBef>
              <a:spcAft>
                <a:spcPct val="0"/>
              </a:spcAft>
              <a:tabLst>
                <a:tab pos="2044700" algn="l"/>
              </a:tabLst>
              <a:defRPr>
                <a:solidFill>
                  <a:schemeClr val="tx1"/>
                </a:solidFill>
                <a:latin typeface="Arial" panose="020B0604020202020204" pitchFamily="34" charset="0"/>
              </a:defRPr>
            </a:lvl8pPr>
            <a:lvl9pPr eaLnBrk="0" fontAlgn="base" hangingPunct="0">
              <a:spcBef>
                <a:spcPct val="0"/>
              </a:spcBef>
              <a:spcAft>
                <a:spcPct val="0"/>
              </a:spcAft>
              <a:tabLst>
                <a:tab pos="2044700"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2044700" algn="l"/>
              </a:tabLst>
            </a:pPr>
            <a:r>
              <a:rPr kumimoji="0" lang="ja-JP" altLang="ja-JP" sz="2000" b="0" i="0" u="none" strike="noStrike" cap="none" normalizeH="0" baseline="0" dirty="0" smtClean="0">
                <a:ln>
                  <a:noFill/>
                </a:ln>
                <a:solidFill>
                  <a:schemeClr val="tx1"/>
                </a:solidFill>
                <a:effectLst/>
                <a:latin typeface="游明朝" panose="02020400000000000000" pitchFamily="18" charset="-128"/>
                <a:ea typeface="游明朝" panose="02020400000000000000" pitchFamily="18" charset="-128"/>
                <a:cs typeface="ＭＳ 明朝" panose="02020609040205080304" pitchFamily="17" charset="-128"/>
              </a:rPr>
              <a:t>☆☆☆</a:t>
            </a:r>
            <a:r>
              <a:rPr kumimoji="0" lang="ja-JP" altLang="ja-JP" sz="2000" b="0" i="0" u="sng" strike="noStrike" cap="none" normalizeH="0" baseline="0" dirty="0" smtClean="0">
                <a:ln>
                  <a:noFill/>
                </a:ln>
                <a:solidFill>
                  <a:schemeClr val="tx1"/>
                </a:solidFill>
                <a:effectLst/>
                <a:latin typeface="游明朝" panose="02020400000000000000" pitchFamily="18" charset="-128"/>
                <a:ea typeface="游明朝" panose="02020400000000000000" pitchFamily="18" charset="-128"/>
                <a:cs typeface="ＭＳ 明朝" panose="02020609040205080304" pitchFamily="17" charset="-128"/>
              </a:rPr>
              <a:t>近隣市町を網羅した</a:t>
            </a:r>
            <a:r>
              <a:rPr kumimoji="0" lang="en-US" altLang="ja-JP" sz="2000" b="0" i="0" u="sng" strike="noStrike" cap="none" normalizeH="0" baseline="0" dirty="0" smtClean="0">
                <a:ln>
                  <a:noFill/>
                </a:ln>
                <a:solidFill>
                  <a:schemeClr val="tx1"/>
                </a:solidFill>
                <a:effectLst/>
                <a:latin typeface="游明朝" panose="02020400000000000000" pitchFamily="18" charset="-128"/>
                <a:ea typeface="游明朝" panose="02020400000000000000" pitchFamily="18" charset="-128"/>
                <a:cs typeface="ＭＳ 明朝" panose="02020609040205080304" pitchFamily="17" charset="-128"/>
              </a:rPr>
              <a:t>SOS</a:t>
            </a:r>
            <a:r>
              <a:rPr kumimoji="0" lang="ja-JP" altLang="en-US" sz="2000" b="0" i="0" u="sng" strike="noStrike" cap="none" normalizeH="0" baseline="0" dirty="0" smtClean="0">
                <a:ln>
                  <a:noFill/>
                </a:ln>
                <a:solidFill>
                  <a:schemeClr val="tx1"/>
                </a:solidFill>
                <a:effectLst/>
                <a:latin typeface="游明朝" panose="02020400000000000000" pitchFamily="18" charset="-128"/>
                <a:ea typeface="游明朝" panose="02020400000000000000" pitchFamily="18" charset="-128"/>
                <a:cs typeface="ＭＳ 明朝" panose="02020609040205080304" pitchFamily="17" charset="-128"/>
              </a:rPr>
              <a:t>ネット</a:t>
            </a:r>
            <a:endParaRPr kumimoji="0" lang="ja-JP" altLang="en-US" sz="20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2044700" algn="l"/>
              </a:tabLst>
            </a:pPr>
            <a:endParaRPr kumimoji="0" lang="ja-JP"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19" name="Rectangle 14"/>
          <p:cNvSpPr>
            <a:spLocks noChangeArrowheads="1"/>
          </p:cNvSpPr>
          <p:nvPr/>
        </p:nvSpPr>
        <p:spPr bwMode="auto">
          <a:xfrm>
            <a:off x="-1186627" y="7246497"/>
            <a:ext cx="8275769" cy="677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1866900" eaLnBrk="0" fontAlgn="base" hangingPunct="0">
              <a:spcBef>
                <a:spcPct val="0"/>
              </a:spcBef>
              <a:spcAft>
                <a:spcPct val="0"/>
              </a:spcAft>
              <a:tabLst>
                <a:tab pos="2044700" algn="l"/>
              </a:tabLst>
              <a:defRPr>
                <a:solidFill>
                  <a:schemeClr val="tx1"/>
                </a:solidFill>
                <a:latin typeface="Arial" panose="020B0604020202020204" pitchFamily="34" charset="0"/>
              </a:defRPr>
            </a:lvl1pPr>
            <a:lvl2pPr eaLnBrk="0" fontAlgn="base" hangingPunct="0">
              <a:spcBef>
                <a:spcPct val="0"/>
              </a:spcBef>
              <a:spcAft>
                <a:spcPct val="0"/>
              </a:spcAft>
              <a:tabLst>
                <a:tab pos="2044700" algn="l"/>
              </a:tabLst>
              <a:defRPr>
                <a:solidFill>
                  <a:schemeClr val="tx1"/>
                </a:solidFill>
                <a:latin typeface="Arial" panose="020B0604020202020204" pitchFamily="34" charset="0"/>
              </a:defRPr>
            </a:lvl2pPr>
            <a:lvl3pPr eaLnBrk="0" fontAlgn="base" hangingPunct="0">
              <a:spcBef>
                <a:spcPct val="0"/>
              </a:spcBef>
              <a:spcAft>
                <a:spcPct val="0"/>
              </a:spcAft>
              <a:tabLst>
                <a:tab pos="2044700" algn="l"/>
              </a:tabLst>
              <a:defRPr>
                <a:solidFill>
                  <a:schemeClr val="tx1"/>
                </a:solidFill>
                <a:latin typeface="Arial" panose="020B0604020202020204" pitchFamily="34" charset="0"/>
              </a:defRPr>
            </a:lvl3pPr>
            <a:lvl4pPr eaLnBrk="0" fontAlgn="base" hangingPunct="0">
              <a:spcBef>
                <a:spcPct val="0"/>
              </a:spcBef>
              <a:spcAft>
                <a:spcPct val="0"/>
              </a:spcAft>
              <a:tabLst>
                <a:tab pos="2044700" algn="l"/>
              </a:tabLst>
              <a:defRPr>
                <a:solidFill>
                  <a:schemeClr val="tx1"/>
                </a:solidFill>
                <a:latin typeface="Arial" panose="020B0604020202020204" pitchFamily="34" charset="0"/>
              </a:defRPr>
            </a:lvl4pPr>
            <a:lvl5pPr eaLnBrk="0" fontAlgn="base" hangingPunct="0">
              <a:spcBef>
                <a:spcPct val="0"/>
              </a:spcBef>
              <a:spcAft>
                <a:spcPct val="0"/>
              </a:spcAft>
              <a:tabLst>
                <a:tab pos="2044700" algn="l"/>
              </a:tabLst>
              <a:defRPr>
                <a:solidFill>
                  <a:schemeClr val="tx1"/>
                </a:solidFill>
                <a:latin typeface="Arial" panose="020B0604020202020204" pitchFamily="34" charset="0"/>
              </a:defRPr>
            </a:lvl5pPr>
            <a:lvl6pPr eaLnBrk="0" fontAlgn="base" hangingPunct="0">
              <a:spcBef>
                <a:spcPct val="0"/>
              </a:spcBef>
              <a:spcAft>
                <a:spcPct val="0"/>
              </a:spcAft>
              <a:tabLst>
                <a:tab pos="2044700" algn="l"/>
              </a:tabLst>
              <a:defRPr>
                <a:solidFill>
                  <a:schemeClr val="tx1"/>
                </a:solidFill>
                <a:latin typeface="Arial" panose="020B0604020202020204" pitchFamily="34" charset="0"/>
              </a:defRPr>
            </a:lvl6pPr>
            <a:lvl7pPr eaLnBrk="0" fontAlgn="base" hangingPunct="0">
              <a:spcBef>
                <a:spcPct val="0"/>
              </a:spcBef>
              <a:spcAft>
                <a:spcPct val="0"/>
              </a:spcAft>
              <a:tabLst>
                <a:tab pos="2044700" algn="l"/>
              </a:tabLst>
              <a:defRPr>
                <a:solidFill>
                  <a:schemeClr val="tx1"/>
                </a:solidFill>
                <a:latin typeface="Arial" panose="020B0604020202020204" pitchFamily="34" charset="0"/>
              </a:defRPr>
            </a:lvl7pPr>
            <a:lvl8pPr eaLnBrk="0" fontAlgn="base" hangingPunct="0">
              <a:spcBef>
                <a:spcPct val="0"/>
              </a:spcBef>
              <a:spcAft>
                <a:spcPct val="0"/>
              </a:spcAft>
              <a:tabLst>
                <a:tab pos="2044700" algn="l"/>
              </a:tabLst>
              <a:defRPr>
                <a:solidFill>
                  <a:schemeClr val="tx1"/>
                </a:solidFill>
                <a:latin typeface="Arial" panose="020B0604020202020204" pitchFamily="34" charset="0"/>
              </a:defRPr>
            </a:lvl8pPr>
            <a:lvl9pPr eaLnBrk="0" fontAlgn="base" hangingPunct="0">
              <a:spcBef>
                <a:spcPct val="0"/>
              </a:spcBef>
              <a:spcAft>
                <a:spcPct val="0"/>
              </a:spcAft>
              <a:tabLst>
                <a:tab pos="2044700" algn="l"/>
              </a:tabLst>
              <a:defRPr>
                <a:solidFill>
                  <a:schemeClr val="tx1"/>
                </a:solidFill>
                <a:latin typeface="Arial" panose="020B0604020202020204" pitchFamily="34" charset="0"/>
              </a:defRPr>
            </a:lvl9pPr>
          </a:lstStyle>
          <a:p>
            <a:pPr marL="0" marR="0" lvl="0" indent="1866900" algn="l" defTabSz="914400" rtl="0" eaLnBrk="0" fontAlgn="base" latinLnBrk="0" hangingPunct="0">
              <a:lnSpc>
                <a:spcPct val="100000"/>
              </a:lnSpc>
              <a:spcBef>
                <a:spcPct val="0"/>
              </a:spcBef>
              <a:spcAft>
                <a:spcPct val="0"/>
              </a:spcAft>
              <a:buClrTx/>
              <a:buSzTx/>
              <a:buFontTx/>
              <a:buNone/>
              <a:tabLst>
                <a:tab pos="2044700" algn="l"/>
              </a:tabLst>
            </a:pPr>
            <a:r>
              <a:rPr kumimoji="0" lang="ja-JP" altLang="ja-JP" sz="2000" b="0" i="0" u="none" strike="noStrike" cap="none" normalizeH="0" baseline="0" dirty="0" smtClean="0">
                <a:ln>
                  <a:noFill/>
                </a:ln>
                <a:solidFill>
                  <a:schemeClr val="tx1"/>
                </a:solidFill>
                <a:effectLst/>
                <a:latin typeface="游明朝" panose="02020400000000000000" pitchFamily="18" charset="-128"/>
                <a:ea typeface="游明朝" panose="02020400000000000000" pitchFamily="18" charset="-128"/>
                <a:cs typeface="ＭＳ 明朝" panose="02020609040205080304" pitchFamily="17" charset="-128"/>
              </a:rPr>
              <a:t>ワークを活用します。</a:t>
            </a:r>
            <a:r>
              <a:rPr kumimoji="0" lang="ja-JP" altLang="ja-JP" sz="1400" b="0" i="0" u="none" strike="noStrike" cap="none" normalizeH="0" baseline="0" dirty="0" smtClean="0">
                <a:ln>
                  <a:noFill/>
                </a:ln>
                <a:solidFill>
                  <a:schemeClr val="tx1"/>
                </a:solidFill>
                <a:effectLst/>
                <a:latin typeface="游明朝" panose="02020400000000000000" pitchFamily="18" charset="-128"/>
                <a:ea typeface="游明朝" panose="02020400000000000000" pitchFamily="18" charset="-128"/>
                <a:cs typeface="ＭＳ 明朝" panose="02020609040205080304" pitchFamily="17" charset="-128"/>
              </a:rPr>
              <a:t>　　</a:t>
            </a:r>
            <a:r>
              <a:rPr lang="ja-JP" altLang="en-US" sz="1400" dirty="0">
                <a:latin typeface="游明朝" panose="02020400000000000000" pitchFamily="18" charset="-128"/>
                <a:ea typeface="游明朝" panose="02020400000000000000" pitchFamily="18" charset="-128"/>
                <a:cs typeface="ＭＳ 明朝" panose="02020609040205080304" pitchFamily="17" charset="-128"/>
              </a:rPr>
              <a:t>　</a:t>
            </a:r>
            <a:r>
              <a:rPr kumimoji="0" lang="ja-JP" altLang="ja-JP" sz="1600" b="0" i="0" u="none" strike="noStrike" cap="none" normalizeH="0" baseline="0" dirty="0" smtClean="0">
                <a:ln>
                  <a:noFill/>
                </a:ln>
                <a:solidFill>
                  <a:srgbClr val="FF0000"/>
                </a:solidFill>
                <a:effectLst/>
                <a:latin typeface="游明朝" panose="02020400000000000000" pitchFamily="18" charset="-128"/>
                <a:ea typeface="游明朝" panose="02020400000000000000" pitchFamily="18" charset="-128"/>
                <a:cs typeface="ＭＳ 明朝" panose="02020609040205080304" pitchFamily="17" charset="-128"/>
              </a:rPr>
              <a:t>こ</a:t>
            </a:r>
            <a:r>
              <a:rPr kumimoji="0" lang="ja-JP" altLang="en-US" sz="1600" b="0" i="0" u="none" strike="noStrike" cap="none" normalizeH="0" baseline="0" dirty="0" smtClean="0">
                <a:ln>
                  <a:noFill/>
                </a:ln>
                <a:solidFill>
                  <a:srgbClr val="FF0000"/>
                </a:solidFill>
                <a:effectLst/>
                <a:latin typeface="游明朝" panose="02020400000000000000" pitchFamily="18" charset="-128"/>
                <a:ea typeface="游明朝" panose="02020400000000000000" pitchFamily="18" charset="-128"/>
                <a:cs typeface="ＭＳ 明朝" panose="02020609040205080304" pitchFamily="17" charset="-128"/>
              </a:rPr>
              <a:t>こ</a:t>
            </a:r>
            <a:r>
              <a:rPr kumimoji="0" lang="ja-JP" altLang="ja-JP" sz="1600" b="0" i="0" u="none" strike="noStrike" cap="none" normalizeH="0" baseline="0" dirty="0" smtClean="0">
                <a:ln>
                  <a:noFill/>
                </a:ln>
                <a:solidFill>
                  <a:srgbClr val="FF0000"/>
                </a:solidFill>
                <a:effectLst/>
                <a:latin typeface="游明朝" panose="02020400000000000000" pitchFamily="18" charset="-128"/>
                <a:ea typeface="游明朝" panose="02020400000000000000" pitchFamily="18" charset="-128"/>
                <a:cs typeface="ＭＳ 明朝" panose="02020609040205080304" pitchFamily="17" charset="-128"/>
              </a:rPr>
              <a:t>へでんわして下さい。</a:t>
            </a:r>
            <a:endParaRPr kumimoji="0" lang="ja-JP" altLang="ja-JP" sz="1600" b="0" i="0" u="none" strike="noStrike" cap="none" normalizeH="0" baseline="0" dirty="0" smtClean="0">
              <a:ln>
                <a:noFill/>
              </a:ln>
              <a:solidFill>
                <a:schemeClr val="tx1"/>
              </a:solidFill>
              <a:effectLst/>
            </a:endParaRPr>
          </a:p>
          <a:p>
            <a:pPr marL="0" marR="0" lvl="0" indent="1866900" algn="l" defTabSz="914400" rtl="0" eaLnBrk="0" fontAlgn="base" latinLnBrk="0" hangingPunct="0">
              <a:lnSpc>
                <a:spcPct val="100000"/>
              </a:lnSpc>
              <a:spcBef>
                <a:spcPct val="0"/>
              </a:spcBef>
              <a:spcAft>
                <a:spcPct val="0"/>
              </a:spcAft>
              <a:buClrTx/>
              <a:buSzTx/>
              <a:buFontTx/>
              <a:buNone/>
              <a:tabLst>
                <a:tab pos="2044700" algn="l"/>
              </a:tabLst>
            </a:pPr>
            <a:endParaRPr kumimoji="0" lang="ja-JP" altLang="ja-JP" sz="1800" b="0" i="0" u="none" strike="noStrike" cap="none" normalizeH="0" baseline="0" dirty="0" smtClean="0">
              <a:ln>
                <a:noFill/>
              </a:ln>
              <a:solidFill>
                <a:schemeClr val="tx1"/>
              </a:solidFill>
              <a:effectLst/>
              <a:latin typeface="Arial" panose="020B0604020202020204" pitchFamily="34" charset="0"/>
            </a:endParaRPr>
          </a:p>
        </p:txBody>
      </p:sp>
      <p:sp>
        <p:nvSpPr>
          <p:cNvPr id="20" name="Rectangle 15"/>
          <p:cNvSpPr>
            <a:spLocks noChangeArrowheads="1"/>
          </p:cNvSpPr>
          <p:nvPr/>
        </p:nvSpPr>
        <p:spPr bwMode="auto">
          <a:xfrm>
            <a:off x="-1237964" y="6871926"/>
            <a:ext cx="7763664" cy="22006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tabLst>
                <a:tab pos="2044700" algn="l"/>
              </a:tabLst>
              <a:defRPr>
                <a:solidFill>
                  <a:schemeClr val="tx1"/>
                </a:solidFill>
                <a:latin typeface="Arial" panose="020B0604020202020204" pitchFamily="34" charset="0"/>
              </a:defRPr>
            </a:lvl1pPr>
            <a:lvl2pPr eaLnBrk="0" fontAlgn="base" hangingPunct="0">
              <a:spcBef>
                <a:spcPct val="0"/>
              </a:spcBef>
              <a:spcAft>
                <a:spcPct val="0"/>
              </a:spcAft>
              <a:tabLst>
                <a:tab pos="2044700" algn="l"/>
              </a:tabLst>
              <a:defRPr>
                <a:solidFill>
                  <a:schemeClr val="tx1"/>
                </a:solidFill>
                <a:latin typeface="Arial" panose="020B0604020202020204" pitchFamily="34" charset="0"/>
              </a:defRPr>
            </a:lvl2pPr>
            <a:lvl3pPr eaLnBrk="0" fontAlgn="base" hangingPunct="0">
              <a:spcBef>
                <a:spcPct val="0"/>
              </a:spcBef>
              <a:spcAft>
                <a:spcPct val="0"/>
              </a:spcAft>
              <a:tabLst>
                <a:tab pos="2044700" algn="l"/>
              </a:tabLst>
              <a:defRPr>
                <a:solidFill>
                  <a:schemeClr val="tx1"/>
                </a:solidFill>
                <a:latin typeface="Arial" panose="020B0604020202020204" pitchFamily="34" charset="0"/>
              </a:defRPr>
            </a:lvl3pPr>
            <a:lvl4pPr eaLnBrk="0" fontAlgn="base" hangingPunct="0">
              <a:spcBef>
                <a:spcPct val="0"/>
              </a:spcBef>
              <a:spcAft>
                <a:spcPct val="0"/>
              </a:spcAft>
              <a:tabLst>
                <a:tab pos="2044700" algn="l"/>
              </a:tabLst>
              <a:defRPr>
                <a:solidFill>
                  <a:schemeClr val="tx1"/>
                </a:solidFill>
                <a:latin typeface="Arial" panose="020B0604020202020204" pitchFamily="34" charset="0"/>
              </a:defRPr>
            </a:lvl4pPr>
            <a:lvl5pPr eaLnBrk="0" fontAlgn="base" hangingPunct="0">
              <a:spcBef>
                <a:spcPct val="0"/>
              </a:spcBef>
              <a:spcAft>
                <a:spcPct val="0"/>
              </a:spcAft>
              <a:tabLst>
                <a:tab pos="2044700" algn="l"/>
              </a:tabLst>
              <a:defRPr>
                <a:solidFill>
                  <a:schemeClr val="tx1"/>
                </a:solidFill>
                <a:latin typeface="Arial" panose="020B0604020202020204" pitchFamily="34" charset="0"/>
              </a:defRPr>
            </a:lvl5pPr>
            <a:lvl6pPr eaLnBrk="0" fontAlgn="base" hangingPunct="0">
              <a:spcBef>
                <a:spcPct val="0"/>
              </a:spcBef>
              <a:spcAft>
                <a:spcPct val="0"/>
              </a:spcAft>
              <a:tabLst>
                <a:tab pos="2044700" algn="l"/>
              </a:tabLst>
              <a:defRPr>
                <a:solidFill>
                  <a:schemeClr val="tx1"/>
                </a:solidFill>
                <a:latin typeface="Arial" panose="020B0604020202020204" pitchFamily="34" charset="0"/>
              </a:defRPr>
            </a:lvl6pPr>
            <a:lvl7pPr eaLnBrk="0" fontAlgn="base" hangingPunct="0">
              <a:spcBef>
                <a:spcPct val="0"/>
              </a:spcBef>
              <a:spcAft>
                <a:spcPct val="0"/>
              </a:spcAft>
              <a:tabLst>
                <a:tab pos="2044700" algn="l"/>
              </a:tabLst>
              <a:defRPr>
                <a:solidFill>
                  <a:schemeClr val="tx1"/>
                </a:solidFill>
                <a:latin typeface="Arial" panose="020B0604020202020204" pitchFamily="34" charset="0"/>
              </a:defRPr>
            </a:lvl7pPr>
            <a:lvl8pPr eaLnBrk="0" fontAlgn="base" hangingPunct="0">
              <a:spcBef>
                <a:spcPct val="0"/>
              </a:spcBef>
              <a:spcAft>
                <a:spcPct val="0"/>
              </a:spcAft>
              <a:tabLst>
                <a:tab pos="2044700" algn="l"/>
              </a:tabLst>
              <a:defRPr>
                <a:solidFill>
                  <a:schemeClr val="tx1"/>
                </a:solidFill>
                <a:latin typeface="Arial" panose="020B0604020202020204" pitchFamily="34" charset="0"/>
              </a:defRPr>
            </a:lvl8pPr>
            <a:lvl9pPr eaLnBrk="0" fontAlgn="base" hangingPunct="0">
              <a:spcBef>
                <a:spcPct val="0"/>
              </a:spcBef>
              <a:spcAft>
                <a:spcPct val="0"/>
              </a:spcAft>
              <a:tabLst>
                <a:tab pos="2044700" algn="l"/>
              </a:tabLst>
              <a:defRPr>
                <a:solidFill>
                  <a:schemeClr val="tx1"/>
                </a:solidFill>
                <a:latin typeface="Arial" panose="020B0604020202020204" pitchFamily="34" charset="0"/>
              </a:defRPr>
            </a:lvl9pPr>
          </a:lstStyle>
          <a:p>
            <a:pPr marL="0" marR="0" lvl="0" indent="1866900" algn="l" defTabSz="914400" rtl="0" eaLnBrk="0" fontAlgn="base" latinLnBrk="0" hangingPunct="0">
              <a:lnSpc>
                <a:spcPct val="100000"/>
              </a:lnSpc>
              <a:spcBef>
                <a:spcPct val="0"/>
              </a:spcBef>
              <a:spcAft>
                <a:spcPct val="0"/>
              </a:spcAft>
              <a:buClrTx/>
              <a:buSzTx/>
              <a:buFontTx/>
              <a:buNone/>
              <a:tabLst>
                <a:tab pos="2044700" algn="l"/>
              </a:tabLst>
            </a:pPr>
            <a:r>
              <a:rPr lang="ja-JP" altLang="en-US" sz="2000" dirty="0">
                <a:solidFill>
                  <a:srgbClr val="FF0000"/>
                </a:solidFill>
                <a:latin typeface="游明朝" panose="02020400000000000000" pitchFamily="18" charset="-128"/>
                <a:ea typeface="游明朝" panose="02020400000000000000" pitchFamily="18" charset="-128"/>
                <a:cs typeface="ＭＳ 明朝" panose="02020609040205080304" pitchFamily="17" charset="-128"/>
              </a:rPr>
              <a:t>　</a:t>
            </a:r>
            <a:r>
              <a:rPr lang="ja-JP" altLang="en-US" sz="2000" dirty="0" smtClean="0">
                <a:solidFill>
                  <a:srgbClr val="FF0000"/>
                </a:solidFill>
                <a:latin typeface="游明朝" panose="02020400000000000000" pitchFamily="18" charset="-128"/>
                <a:ea typeface="游明朝" panose="02020400000000000000" pitchFamily="18" charset="-128"/>
                <a:cs typeface="ＭＳ 明朝" panose="02020609040205080304" pitchFamily="17" charset="-128"/>
              </a:rPr>
              <a:t>　　　　　　　　　　　　　　　　　　　　　</a:t>
            </a:r>
            <a:endParaRPr lang="en-US" altLang="ja-JP" sz="2000" dirty="0" smtClean="0">
              <a:solidFill>
                <a:srgbClr val="FF0000"/>
              </a:solidFill>
              <a:latin typeface="游明朝" panose="02020400000000000000" pitchFamily="18" charset="-128"/>
              <a:ea typeface="游明朝" panose="02020400000000000000" pitchFamily="18" charset="-128"/>
              <a:cs typeface="ＭＳ 明朝" panose="02020609040205080304" pitchFamily="17" charset="-128"/>
            </a:endParaRPr>
          </a:p>
          <a:p>
            <a:pPr marL="0" marR="0" lvl="0" indent="1866900" algn="l" defTabSz="914400" rtl="0" eaLnBrk="0" fontAlgn="base" latinLnBrk="0" hangingPunct="0">
              <a:lnSpc>
                <a:spcPct val="100000"/>
              </a:lnSpc>
              <a:spcBef>
                <a:spcPct val="0"/>
              </a:spcBef>
              <a:spcAft>
                <a:spcPct val="0"/>
              </a:spcAft>
              <a:buClrTx/>
              <a:buSzTx/>
              <a:buFontTx/>
              <a:buNone/>
              <a:tabLst>
                <a:tab pos="2044700" algn="l"/>
              </a:tabLst>
            </a:pPr>
            <a:r>
              <a:rPr kumimoji="0" lang="ja-JP" altLang="en-US" sz="2000" b="0" i="0" u="none" strike="noStrike" cap="none" normalizeH="0" baseline="0" dirty="0">
                <a:ln>
                  <a:noFill/>
                </a:ln>
                <a:solidFill>
                  <a:srgbClr val="FF0000"/>
                </a:solidFill>
                <a:effectLst/>
                <a:latin typeface="游明朝" panose="02020400000000000000" pitchFamily="18" charset="-128"/>
                <a:ea typeface="游明朝" panose="02020400000000000000" pitchFamily="18" charset="-128"/>
                <a:cs typeface="ＭＳ 明朝" panose="02020609040205080304" pitchFamily="17" charset="-128"/>
              </a:rPr>
              <a:t>　</a:t>
            </a:r>
            <a:r>
              <a:rPr kumimoji="0" lang="ja-JP" altLang="en-US" sz="2000" b="0" i="0" u="none" strike="noStrike" cap="none" normalizeH="0" baseline="0" dirty="0" smtClean="0">
                <a:ln>
                  <a:noFill/>
                </a:ln>
                <a:solidFill>
                  <a:srgbClr val="FF0000"/>
                </a:solidFill>
                <a:effectLst/>
                <a:latin typeface="游明朝" panose="02020400000000000000" pitchFamily="18" charset="-128"/>
                <a:ea typeface="游明朝" panose="02020400000000000000" pitchFamily="18" charset="-128"/>
                <a:cs typeface="ＭＳ 明朝" panose="02020609040205080304" pitchFamily="17" charset="-128"/>
              </a:rPr>
              <a:t>　　　　　　　　　　　　　　　　　　　</a:t>
            </a:r>
            <a:r>
              <a:rPr kumimoji="0" lang="ja-JP" altLang="en-US" sz="2000" b="0" i="0" u="none" strike="noStrike" cap="none" normalizeH="0" dirty="0" smtClean="0">
                <a:ln>
                  <a:noFill/>
                </a:ln>
                <a:solidFill>
                  <a:srgbClr val="FF0000"/>
                </a:solidFill>
                <a:effectLst/>
                <a:latin typeface="游明朝" panose="02020400000000000000" pitchFamily="18" charset="-128"/>
                <a:ea typeface="游明朝" panose="02020400000000000000" pitchFamily="18" charset="-128"/>
                <a:cs typeface="ＭＳ 明朝" panose="02020609040205080304" pitchFamily="17" charset="-128"/>
              </a:rPr>
              <a:t> </a:t>
            </a:r>
            <a:endParaRPr kumimoji="0" lang="en-US" altLang="ja-JP" sz="2000" b="0" i="0" u="none" strike="noStrike" cap="none" normalizeH="0" dirty="0" smtClean="0">
              <a:ln>
                <a:noFill/>
              </a:ln>
              <a:solidFill>
                <a:srgbClr val="FF0000"/>
              </a:solidFill>
              <a:effectLst/>
              <a:latin typeface="游明朝" panose="02020400000000000000" pitchFamily="18" charset="-128"/>
              <a:ea typeface="游明朝" panose="02020400000000000000" pitchFamily="18" charset="-128"/>
              <a:cs typeface="ＭＳ 明朝" panose="02020609040205080304" pitchFamily="17" charset="-128"/>
            </a:endParaRPr>
          </a:p>
          <a:p>
            <a:pPr marL="0" marR="0" lvl="0" indent="1866900" algn="l" defTabSz="914400" rtl="0" eaLnBrk="0" fontAlgn="base" latinLnBrk="0" hangingPunct="0">
              <a:lnSpc>
                <a:spcPct val="100000"/>
              </a:lnSpc>
              <a:spcBef>
                <a:spcPct val="0"/>
              </a:spcBef>
              <a:spcAft>
                <a:spcPct val="0"/>
              </a:spcAft>
              <a:buClrTx/>
              <a:buSzTx/>
              <a:buFontTx/>
              <a:buNone/>
              <a:tabLst>
                <a:tab pos="2044700" algn="l"/>
              </a:tabLst>
            </a:pPr>
            <a:r>
              <a:rPr lang="en-US" altLang="ja-JP" sz="1100" dirty="0">
                <a:solidFill>
                  <a:srgbClr val="FF0000"/>
                </a:solidFill>
                <a:latin typeface="游明朝" panose="02020400000000000000" pitchFamily="18" charset="-128"/>
                <a:ea typeface="游明朝" panose="02020400000000000000" pitchFamily="18" charset="-128"/>
                <a:cs typeface="ＭＳ 明朝" panose="02020609040205080304" pitchFamily="17" charset="-128"/>
              </a:rPr>
              <a:t> </a:t>
            </a:r>
            <a:r>
              <a:rPr lang="en-US" altLang="ja-JP" sz="1100" dirty="0" smtClean="0">
                <a:solidFill>
                  <a:srgbClr val="FF0000"/>
                </a:solidFill>
                <a:latin typeface="游明朝" panose="02020400000000000000" pitchFamily="18" charset="-128"/>
                <a:ea typeface="游明朝" panose="02020400000000000000" pitchFamily="18" charset="-128"/>
                <a:cs typeface="ＭＳ 明朝" panose="02020609040205080304" pitchFamily="17" charset="-128"/>
              </a:rPr>
              <a:t>                                                                            </a:t>
            </a:r>
            <a:r>
              <a:rPr lang="ja-JP" altLang="en-US" sz="1100" dirty="0" smtClean="0">
                <a:solidFill>
                  <a:srgbClr val="FF0000"/>
                </a:solidFill>
                <a:latin typeface="游明朝" panose="02020400000000000000" pitchFamily="18" charset="-128"/>
                <a:ea typeface="游明朝" panose="02020400000000000000" pitchFamily="18" charset="-128"/>
                <a:cs typeface="ＭＳ 明朝" panose="02020609040205080304" pitchFamily="17" charset="-128"/>
              </a:rPr>
              <a:t>　 </a:t>
            </a:r>
            <a:endParaRPr lang="en-US" altLang="ja-JP" sz="1100" dirty="0" smtClean="0">
              <a:solidFill>
                <a:srgbClr val="FF0000"/>
              </a:solidFill>
              <a:latin typeface="游明朝" panose="02020400000000000000" pitchFamily="18" charset="-128"/>
              <a:ea typeface="游明朝" panose="02020400000000000000" pitchFamily="18" charset="-128"/>
              <a:cs typeface="ＭＳ 明朝" panose="02020609040205080304" pitchFamily="17" charset="-128"/>
            </a:endParaRPr>
          </a:p>
          <a:p>
            <a:pPr marL="0" marR="0" lvl="0" indent="1866900" algn="l" defTabSz="914400" rtl="0" eaLnBrk="0" fontAlgn="base" latinLnBrk="0" hangingPunct="0">
              <a:lnSpc>
                <a:spcPct val="100000"/>
              </a:lnSpc>
              <a:spcBef>
                <a:spcPct val="0"/>
              </a:spcBef>
              <a:spcAft>
                <a:spcPct val="0"/>
              </a:spcAft>
              <a:buClrTx/>
              <a:buSzTx/>
              <a:buFontTx/>
              <a:buNone/>
              <a:tabLst>
                <a:tab pos="2044700" algn="l"/>
              </a:tabLst>
            </a:pPr>
            <a:r>
              <a:rPr kumimoji="0" lang="en-US" altLang="ja-JP" sz="1100" b="0" i="0" u="none" strike="noStrike" cap="none" normalizeH="0" baseline="0" dirty="0">
                <a:ln>
                  <a:noFill/>
                </a:ln>
                <a:solidFill>
                  <a:srgbClr val="FF0000"/>
                </a:solidFill>
                <a:effectLst/>
                <a:latin typeface="游明朝" panose="02020400000000000000" pitchFamily="18" charset="-128"/>
                <a:ea typeface="游明朝" panose="02020400000000000000" pitchFamily="18" charset="-128"/>
                <a:cs typeface="ＭＳ 明朝" panose="02020609040205080304" pitchFamily="17" charset="-128"/>
              </a:rPr>
              <a:t> </a:t>
            </a:r>
            <a:r>
              <a:rPr kumimoji="0" lang="en-US" altLang="ja-JP" sz="1100" b="0" i="0" u="none" strike="noStrike" cap="none" normalizeH="0" baseline="0" dirty="0" smtClean="0">
                <a:ln>
                  <a:noFill/>
                </a:ln>
                <a:solidFill>
                  <a:srgbClr val="FF0000"/>
                </a:solidFill>
                <a:effectLst/>
                <a:latin typeface="游明朝" panose="02020400000000000000" pitchFamily="18" charset="-128"/>
                <a:ea typeface="游明朝" panose="02020400000000000000" pitchFamily="18" charset="-128"/>
                <a:cs typeface="ＭＳ 明朝" panose="02020609040205080304" pitchFamily="17" charset="-128"/>
              </a:rPr>
              <a:t>                                                                                      </a:t>
            </a:r>
            <a:r>
              <a:rPr kumimoji="0" lang="ja-JP" altLang="ja-JP" sz="1600" b="0" i="0" u="none" strike="noStrike" cap="none" normalizeH="0" baseline="0" dirty="0" smtClean="0">
                <a:ln>
                  <a:noFill/>
                </a:ln>
                <a:solidFill>
                  <a:srgbClr val="FF0000"/>
                </a:solidFill>
                <a:effectLst/>
                <a:latin typeface="游明朝" panose="02020400000000000000" pitchFamily="18" charset="-128"/>
                <a:ea typeface="游明朝" panose="02020400000000000000" pitchFamily="18" charset="-128"/>
                <a:cs typeface="ＭＳ 明朝" panose="02020609040205080304" pitchFamily="17" charset="-128"/>
              </a:rPr>
              <a:t>・</a:t>
            </a:r>
            <a:r>
              <a:rPr kumimoji="0" lang="en-US" altLang="ja-JP" sz="1600" b="0" i="0" u="none" strike="noStrike" cap="none" normalizeH="0" baseline="0" dirty="0" smtClean="0">
                <a:ln>
                  <a:noFill/>
                </a:ln>
                <a:solidFill>
                  <a:srgbClr val="FF0000"/>
                </a:solidFill>
                <a:effectLst/>
                <a:latin typeface="游明朝" panose="02020400000000000000" pitchFamily="18" charset="-128"/>
                <a:ea typeface="游明朝" panose="02020400000000000000" pitchFamily="18" charset="-128"/>
                <a:cs typeface="ＭＳ 明朝" panose="02020609040205080304" pitchFamily="17" charset="-128"/>
              </a:rPr>
              <a:t>110</a:t>
            </a:r>
            <a:r>
              <a:rPr kumimoji="0" lang="ja-JP" altLang="en-US" sz="1600" b="0" i="0" u="none" strike="noStrike" cap="none" normalizeH="0" baseline="0" dirty="0" smtClean="0">
                <a:ln>
                  <a:noFill/>
                </a:ln>
                <a:solidFill>
                  <a:srgbClr val="FF0000"/>
                </a:solidFill>
                <a:effectLst/>
                <a:latin typeface="游明朝" panose="02020400000000000000" pitchFamily="18" charset="-128"/>
                <a:ea typeface="游明朝" panose="02020400000000000000" pitchFamily="18" charset="-128"/>
                <a:cs typeface="ＭＳ 明朝" panose="02020609040205080304" pitchFamily="17" charset="-128"/>
              </a:rPr>
              <a:t>番（警察）</a:t>
            </a:r>
            <a:endParaRPr kumimoji="0" lang="ja-JP" altLang="en-US" sz="1600" b="0" i="0" u="none" strike="noStrike" cap="none" normalizeH="0" baseline="0" dirty="0" smtClean="0">
              <a:ln>
                <a:noFill/>
              </a:ln>
              <a:solidFill>
                <a:schemeClr val="tx1"/>
              </a:solidFill>
              <a:effectLst/>
            </a:endParaRPr>
          </a:p>
          <a:p>
            <a:pPr marL="0" marR="0" lvl="0" indent="1866900" algn="l" defTabSz="914400" rtl="0" eaLnBrk="0" fontAlgn="base" latinLnBrk="0" hangingPunct="0">
              <a:lnSpc>
                <a:spcPct val="100000"/>
              </a:lnSpc>
              <a:spcBef>
                <a:spcPct val="0"/>
              </a:spcBef>
              <a:spcAft>
                <a:spcPct val="0"/>
              </a:spcAft>
              <a:buClrTx/>
              <a:buSzTx/>
              <a:buFontTx/>
              <a:buNone/>
              <a:tabLst>
                <a:tab pos="2044700" algn="l"/>
              </a:tabLst>
            </a:pPr>
            <a:r>
              <a:rPr kumimoji="0" lang="ja-JP" altLang="en-US" sz="1600" b="0" i="0" u="none" strike="noStrike" cap="none" normalizeH="0" baseline="0" dirty="0" smtClean="0">
                <a:ln>
                  <a:noFill/>
                </a:ln>
                <a:solidFill>
                  <a:schemeClr val="tx1"/>
                </a:solidFill>
                <a:effectLst/>
                <a:cs typeface="ＭＳ 明朝" panose="02020609040205080304" pitchFamily="17" charset="-128"/>
              </a:rPr>
              <a:t>　　　　　　　　　　　　　　</a:t>
            </a:r>
            <a:r>
              <a:rPr lang="ja-JP" altLang="en-US" sz="1600" dirty="0">
                <a:cs typeface="ＭＳ 明朝" panose="02020609040205080304" pitchFamily="17" charset="-128"/>
              </a:rPr>
              <a:t> </a:t>
            </a:r>
            <a:r>
              <a:rPr lang="ja-JP" altLang="en-US" sz="1600" dirty="0" smtClean="0">
                <a:cs typeface="ＭＳ 明朝" panose="02020609040205080304" pitchFamily="17" charset="-128"/>
              </a:rPr>
              <a:t>     </a:t>
            </a:r>
            <a:r>
              <a:rPr kumimoji="0" lang="ja-JP" altLang="en-US" sz="1600" b="0" i="0" u="none" strike="noStrike" cap="none" normalizeH="0" baseline="0" dirty="0" smtClean="0">
                <a:ln>
                  <a:noFill/>
                </a:ln>
                <a:solidFill>
                  <a:srgbClr val="FF0000"/>
                </a:solidFill>
                <a:effectLst/>
                <a:cs typeface="ＭＳ 明朝" panose="02020609040205080304" pitchFamily="17" charset="-128"/>
              </a:rPr>
              <a:t>・</a:t>
            </a:r>
            <a:r>
              <a:rPr kumimoji="0" lang="en-US" altLang="ja-JP" sz="1600" b="0" i="0" u="none" strike="noStrike" cap="none" normalizeH="0" baseline="0" dirty="0" smtClean="0">
                <a:ln>
                  <a:noFill/>
                </a:ln>
                <a:solidFill>
                  <a:srgbClr val="FF0000"/>
                </a:solidFill>
                <a:effectLst/>
                <a:cs typeface="ＭＳ 明朝" panose="02020609040205080304" pitchFamily="17" charset="-128"/>
              </a:rPr>
              <a:t>0476</a:t>
            </a:r>
            <a:r>
              <a:rPr kumimoji="0" lang="ja-JP" altLang="en-US" sz="1600" b="0" i="0" u="none" strike="noStrike" cap="none" normalizeH="0" baseline="0" dirty="0" smtClean="0">
                <a:ln>
                  <a:noFill/>
                </a:ln>
                <a:solidFill>
                  <a:srgbClr val="FF0000"/>
                </a:solidFill>
                <a:effectLst/>
                <a:cs typeface="ＭＳ 明朝" panose="02020609040205080304" pitchFamily="17" charset="-128"/>
              </a:rPr>
              <a:t>－○○－○○○○ </a:t>
            </a:r>
            <a:endParaRPr kumimoji="0" lang="ja-JP" altLang="en-US" sz="1600" b="0" i="0" u="none" strike="noStrike" cap="none" normalizeH="0" baseline="0" dirty="0" smtClean="0">
              <a:ln>
                <a:noFill/>
              </a:ln>
              <a:solidFill>
                <a:schemeClr val="tx1"/>
              </a:solidFill>
              <a:effectLst/>
            </a:endParaRPr>
          </a:p>
          <a:p>
            <a:pPr marL="0" marR="0" lvl="0" indent="1866900" algn="l" defTabSz="914400" rtl="0" eaLnBrk="0" fontAlgn="base" latinLnBrk="0" hangingPunct="0">
              <a:lnSpc>
                <a:spcPct val="100000"/>
              </a:lnSpc>
              <a:spcBef>
                <a:spcPct val="0"/>
              </a:spcBef>
              <a:spcAft>
                <a:spcPct val="0"/>
              </a:spcAft>
              <a:buClrTx/>
              <a:buSzTx/>
              <a:buFontTx/>
              <a:buNone/>
              <a:tabLst>
                <a:tab pos="2044700" algn="l"/>
              </a:tabLst>
            </a:pPr>
            <a:r>
              <a:rPr kumimoji="0" lang="ja-JP" altLang="en-US" sz="1600" b="0" i="0" u="none" strike="noStrike" cap="none" normalizeH="0" baseline="0" dirty="0" smtClean="0">
                <a:ln>
                  <a:noFill/>
                </a:ln>
                <a:solidFill>
                  <a:schemeClr val="tx1"/>
                </a:solidFill>
                <a:effectLst/>
                <a:cs typeface="ＭＳ 明朝" panose="02020609040205080304" pitchFamily="17" charset="-128"/>
              </a:rPr>
              <a:t>                               </a:t>
            </a:r>
            <a:r>
              <a:rPr kumimoji="0" lang="ja-JP" altLang="en-US" sz="1600" b="0" i="0" u="none" strike="noStrike" cap="none" normalizeH="0" baseline="0" dirty="0" smtClean="0">
                <a:ln>
                  <a:noFill/>
                </a:ln>
                <a:solidFill>
                  <a:srgbClr val="FF0000"/>
                </a:solidFill>
                <a:effectLst/>
                <a:cs typeface="ＭＳ 明朝" panose="02020609040205080304" pitchFamily="17" charset="-128"/>
              </a:rPr>
              <a:t>          　　　　     </a:t>
            </a:r>
            <a:r>
              <a:rPr kumimoji="0" lang="en-US" altLang="ja-JP" sz="1600" b="0" i="0" u="none" strike="noStrike" cap="none" normalizeH="0" baseline="0" dirty="0" smtClean="0">
                <a:ln>
                  <a:noFill/>
                </a:ln>
                <a:solidFill>
                  <a:srgbClr val="FF0000"/>
                </a:solidFill>
                <a:effectLst/>
                <a:cs typeface="ＭＳ 明朝" panose="02020609040205080304" pitchFamily="17" charset="-128"/>
              </a:rPr>
              <a:t>(</a:t>
            </a:r>
            <a:r>
              <a:rPr kumimoji="0" lang="ja-JP" altLang="en-US" sz="1600" b="0" i="0" u="none" strike="noStrike" cap="none" normalizeH="0" baseline="0" dirty="0" smtClean="0">
                <a:ln>
                  <a:noFill/>
                </a:ln>
                <a:solidFill>
                  <a:srgbClr val="FF0000"/>
                </a:solidFill>
                <a:effectLst/>
                <a:cs typeface="ＭＳ 明朝" panose="02020609040205080304" pitchFamily="17" charset="-128"/>
              </a:rPr>
              <a:t>成田市○○○課</a:t>
            </a:r>
            <a:r>
              <a:rPr kumimoji="0" lang="en-US" altLang="ja-JP" sz="1600" b="0" i="0" u="none" strike="noStrike" cap="none" normalizeH="0" baseline="0" dirty="0" smtClean="0">
                <a:ln>
                  <a:noFill/>
                </a:ln>
                <a:solidFill>
                  <a:srgbClr val="FF0000"/>
                </a:solidFill>
                <a:effectLst/>
                <a:cs typeface="ＭＳ 明朝" panose="02020609040205080304" pitchFamily="17" charset="-128"/>
              </a:rPr>
              <a:t>)</a:t>
            </a:r>
            <a:endParaRPr lang="en-US" altLang="ja-JP" sz="1600" dirty="0" smtClean="0"/>
          </a:p>
          <a:p>
            <a:pPr marL="0" marR="0" lvl="0" indent="1866900" algn="l" defTabSz="914400" rtl="0" eaLnBrk="0" fontAlgn="base" latinLnBrk="0" hangingPunct="0">
              <a:lnSpc>
                <a:spcPct val="100000"/>
              </a:lnSpc>
              <a:spcBef>
                <a:spcPct val="0"/>
              </a:spcBef>
              <a:spcAft>
                <a:spcPct val="0"/>
              </a:spcAft>
              <a:buClrTx/>
              <a:buSzTx/>
              <a:buFontTx/>
              <a:buNone/>
              <a:tabLst>
                <a:tab pos="2044700" algn="l"/>
              </a:tabLst>
            </a:pPr>
            <a:r>
              <a:rPr kumimoji="0" lang="en-US" altLang="ja-JP" sz="2000" b="0" i="0" u="none" strike="noStrike" cap="none" normalizeH="0" baseline="0" dirty="0" smtClean="0">
                <a:ln>
                  <a:noFill/>
                </a:ln>
                <a:solidFill>
                  <a:schemeClr val="tx1"/>
                </a:solidFill>
                <a:effectLst/>
                <a:latin typeface="游明朝" panose="02020400000000000000" pitchFamily="18" charset="-128"/>
                <a:ea typeface="游明朝" panose="02020400000000000000" pitchFamily="18" charset="-128"/>
                <a:cs typeface="ＭＳ 明朝" panose="02020609040205080304" pitchFamily="17" charset="-128"/>
              </a:rPr>
              <a:t>☆☆☆☆GPS</a:t>
            </a:r>
            <a:r>
              <a:rPr kumimoji="0" lang="ja-JP" altLang="en-US" sz="2000" b="0" i="0" u="none" strike="noStrike" cap="none" normalizeH="0" baseline="0" dirty="0" smtClean="0">
                <a:ln>
                  <a:noFill/>
                </a:ln>
                <a:solidFill>
                  <a:schemeClr val="tx1"/>
                </a:solidFill>
                <a:effectLst/>
                <a:latin typeface="游明朝" panose="02020400000000000000" pitchFamily="18" charset="-128"/>
                <a:ea typeface="游明朝" panose="02020400000000000000" pitchFamily="18" charset="-128"/>
                <a:cs typeface="ＭＳ 明朝" panose="02020609040205080304" pitchFamily="17" charset="-128"/>
              </a:rPr>
              <a:t>も活用します。</a:t>
            </a:r>
            <a:endParaRPr kumimoji="0" lang="ja-JP" altLang="en-US" sz="2000" b="0" i="0" u="none" strike="noStrike" cap="none" normalizeH="0" baseline="0" dirty="0" smtClean="0">
              <a:ln>
                <a:noFill/>
              </a:ln>
              <a:solidFill>
                <a:schemeClr val="tx1"/>
              </a:solidFill>
              <a:effectLst/>
            </a:endParaRPr>
          </a:p>
          <a:p>
            <a:pPr marL="0" marR="0" lvl="0" indent="1866900" algn="l" defTabSz="914400" rtl="0" eaLnBrk="0" fontAlgn="base" latinLnBrk="0" hangingPunct="0">
              <a:lnSpc>
                <a:spcPct val="100000"/>
              </a:lnSpc>
              <a:spcBef>
                <a:spcPct val="0"/>
              </a:spcBef>
              <a:spcAft>
                <a:spcPct val="0"/>
              </a:spcAft>
              <a:buClrTx/>
              <a:buSzTx/>
              <a:buFontTx/>
              <a:buNone/>
              <a:tabLst>
                <a:tab pos="2044700" algn="l"/>
              </a:tabLst>
            </a:pPr>
            <a:endParaRPr kumimoji="0" lang="ja-JP"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21" name="Rectangle 16"/>
          <p:cNvSpPr>
            <a:spLocks noChangeArrowheads="1"/>
          </p:cNvSpPr>
          <p:nvPr/>
        </p:nvSpPr>
        <p:spPr bwMode="auto">
          <a:xfrm>
            <a:off x="615169" y="9000908"/>
            <a:ext cx="6083717" cy="12311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tabLst>
                <a:tab pos="2044700" algn="l"/>
              </a:tabLst>
              <a:defRPr>
                <a:solidFill>
                  <a:schemeClr val="tx1"/>
                </a:solidFill>
                <a:latin typeface="Arial" panose="020B0604020202020204" pitchFamily="34" charset="0"/>
              </a:defRPr>
            </a:lvl1pPr>
            <a:lvl2pPr eaLnBrk="0" fontAlgn="base" hangingPunct="0">
              <a:spcBef>
                <a:spcPct val="0"/>
              </a:spcBef>
              <a:spcAft>
                <a:spcPct val="0"/>
              </a:spcAft>
              <a:tabLst>
                <a:tab pos="2044700" algn="l"/>
              </a:tabLst>
              <a:defRPr>
                <a:solidFill>
                  <a:schemeClr val="tx1"/>
                </a:solidFill>
                <a:latin typeface="Arial" panose="020B0604020202020204" pitchFamily="34" charset="0"/>
              </a:defRPr>
            </a:lvl2pPr>
            <a:lvl3pPr eaLnBrk="0" fontAlgn="base" hangingPunct="0">
              <a:spcBef>
                <a:spcPct val="0"/>
              </a:spcBef>
              <a:spcAft>
                <a:spcPct val="0"/>
              </a:spcAft>
              <a:tabLst>
                <a:tab pos="2044700" algn="l"/>
              </a:tabLst>
              <a:defRPr>
                <a:solidFill>
                  <a:schemeClr val="tx1"/>
                </a:solidFill>
                <a:latin typeface="Arial" panose="020B0604020202020204" pitchFamily="34" charset="0"/>
              </a:defRPr>
            </a:lvl3pPr>
            <a:lvl4pPr eaLnBrk="0" fontAlgn="base" hangingPunct="0">
              <a:spcBef>
                <a:spcPct val="0"/>
              </a:spcBef>
              <a:spcAft>
                <a:spcPct val="0"/>
              </a:spcAft>
              <a:tabLst>
                <a:tab pos="2044700" algn="l"/>
              </a:tabLst>
              <a:defRPr>
                <a:solidFill>
                  <a:schemeClr val="tx1"/>
                </a:solidFill>
                <a:latin typeface="Arial" panose="020B0604020202020204" pitchFamily="34" charset="0"/>
              </a:defRPr>
            </a:lvl4pPr>
            <a:lvl5pPr eaLnBrk="0" fontAlgn="base" hangingPunct="0">
              <a:spcBef>
                <a:spcPct val="0"/>
              </a:spcBef>
              <a:spcAft>
                <a:spcPct val="0"/>
              </a:spcAft>
              <a:tabLst>
                <a:tab pos="2044700" algn="l"/>
              </a:tabLst>
              <a:defRPr>
                <a:solidFill>
                  <a:schemeClr val="tx1"/>
                </a:solidFill>
                <a:latin typeface="Arial" panose="020B0604020202020204" pitchFamily="34" charset="0"/>
              </a:defRPr>
            </a:lvl5pPr>
            <a:lvl6pPr eaLnBrk="0" fontAlgn="base" hangingPunct="0">
              <a:spcBef>
                <a:spcPct val="0"/>
              </a:spcBef>
              <a:spcAft>
                <a:spcPct val="0"/>
              </a:spcAft>
              <a:tabLst>
                <a:tab pos="2044700" algn="l"/>
              </a:tabLst>
              <a:defRPr>
                <a:solidFill>
                  <a:schemeClr val="tx1"/>
                </a:solidFill>
                <a:latin typeface="Arial" panose="020B0604020202020204" pitchFamily="34" charset="0"/>
              </a:defRPr>
            </a:lvl6pPr>
            <a:lvl7pPr eaLnBrk="0" fontAlgn="base" hangingPunct="0">
              <a:spcBef>
                <a:spcPct val="0"/>
              </a:spcBef>
              <a:spcAft>
                <a:spcPct val="0"/>
              </a:spcAft>
              <a:tabLst>
                <a:tab pos="2044700" algn="l"/>
              </a:tabLst>
              <a:defRPr>
                <a:solidFill>
                  <a:schemeClr val="tx1"/>
                </a:solidFill>
                <a:latin typeface="Arial" panose="020B0604020202020204" pitchFamily="34" charset="0"/>
              </a:defRPr>
            </a:lvl7pPr>
            <a:lvl8pPr eaLnBrk="0" fontAlgn="base" hangingPunct="0">
              <a:spcBef>
                <a:spcPct val="0"/>
              </a:spcBef>
              <a:spcAft>
                <a:spcPct val="0"/>
              </a:spcAft>
              <a:tabLst>
                <a:tab pos="2044700" algn="l"/>
              </a:tabLst>
              <a:defRPr>
                <a:solidFill>
                  <a:schemeClr val="tx1"/>
                </a:solidFill>
                <a:latin typeface="Arial" panose="020B0604020202020204" pitchFamily="34" charset="0"/>
              </a:defRPr>
            </a:lvl8pPr>
            <a:lvl9pPr eaLnBrk="0" fontAlgn="base" hangingPunct="0">
              <a:spcBef>
                <a:spcPct val="0"/>
              </a:spcBef>
              <a:spcAft>
                <a:spcPct val="0"/>
              </a:spcAft>
              <a:tabLst>
                <a:tab pos="2044700"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2044700" algn="l"/>
              </a:tabLst>
            </a:pPr>
            <a:r>
              <a:rPr kumimoji="0" lang="ja-JP" altLang="ja-JP" sz="1800" b="0" i="0" u="none" strike="noStrike" cap="none" normalizeH="0" baseline="0" dirty="0" smtClean="0">
                <a:ln>
                  <a:noFill/>
                </a:ln>
                <a:solidFill>
                  <a:schemeClr val="tx1"/>
                </a:solidFill>
                <a:effectLst/>
                <a:latin typeface="Arial" panose="020B0604020202020204" pitchFamily="34" charset="0"/>
              </a:rPr>
              <a:t/>
            </a:r>
            <a:br>
              <a:rPr kumimoji="0" lang="ja-JP" altLang="ja-JP" sz="1800" b="0" i="0" u="none" strike="noStrike" cap="none" normalizeH="0" baseline="0" dirty="0" smtClean="0">
                <a:ln>
                  <a:noFill/>
                </a:ln>
                <a:solidFill>
                  <a:schemeClr val="tx1"/>
                </a:solidFill>
                <a:effectLst/>
                <a:latin typeface="Arial" panose="020B0604020202020204" pitchFamily="34" charset="0"/>
              </a:rPr>
            </a:br>
            <a:endParaRPr kumimoji="0" lang="ja-JP" altLang="ja-JP" sz="18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2044700" algn="l"/>
              </a:tabLst>
            </a:pPr>
            <a:r>
              <a:rPr kumimoji="0" lang="ja-JP" altLang="ja-JP" sz="2000" b="0" i="0" u="none" strike="noStrike" cap="none" normalizeH="0" baseline="0" dirty="0" smtClean="0">
                <a:ln>
                  <a:noFill/>
                </a:ln>
                <a:solidFill>
                  <a:schemeClr val="tx1"/>
                </a:solidFill>
                <a:effectLst/>
                <a:latin typeface="游明朝" panose="02020400000000000000" pitchFamily="18" charset="-128"/>
                <a:ea typeface="游明朝" panose="02020400000000000000" pitchFamily="18" charset="-128"/>
                <a:cs typeface="ＭＳ 明朝" panose="02020609040205080304" pitchFamily="17" charset="-128"/>
              </a:rPr>
              <a:t>ショートステイ又は、入所も考えます　〇〇事業所</a:t>
            </a:r>
            <a:endParaRPr kumimoji="0" lang="ja-JP" altLang="ja-JP" sz="20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2044700" algn="l"/>
              </a:tabLst>
            </a:pPr>
            <a:endParaRPr kumimoji="0" lang="ja-JP" altLang="ja-JP" sz="1800" b="0" i="0" u="none" strike="noStrike" cap="none" normalizeH="0" baseline="0" dirty="0" smtClean="0">
              <a:ln>
                <a:noFill/>
              </a:ln>
              <a:solidFill>
                <a:schemeClr val="tx1"/>
              </a:solidFill>
              <a:effectLst/>
              <a:latin typeface="Arial" panose="020B0604020202020204" pitchFamily="34" charset="0"/>
            </a:endParaRPr>
          </a:p>
        </p:txBody>
      </p:sp>
      <p:sp>
        <p:nvSpPr>
          <p:cNvPr id="23" name="正方形/長方形 73"/>
          <p:cNvSpPr>
            <a:spLocks noChangeArrowheads="1"/>
          </p:cNvSpPr>
          <p:nvPr/>
        </p:nvSpPr>
        <p:spPr bwMode="auto">
          <a:xfrm>
            <a:off x="6270171" y="310242"/>
            <a:ext cx="961171" cy="480333"/>
          </a:xfrm>
          <a:prstGeom prst="rect">
            <a:avLst/>
          </a:prstGeom>
          <a:noFill/>
          <a:ln w="25400">
            <a:solidFill>
              <a:srgbClr val="1F4D78"/>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400" b="0" i="0" u="none" strike="noStrike" cap="none" normalizeH="0" baseline="0" dirty="0" smtClean="0">
                <a:ln>
                  <a:noFill/>
                </a:ln>
                <a:solidFill>
                  <a:srgbClr val="000000"/>
                </a:solidFill>
                <a:effectLst/>
                <a:latin typeface="ＭＳ 明朝" panose="02020609040205080304" pitchFamily="17" charset="-128"/>
                <a:ea typeface="ＭＳ 明朝" panose="02020609040205080304" pitchFamily="17" charset="-128"/>
                <a:cs typeface="Times New Roman" panose="02020603050405020304" pitchFamily="18" charset="0"/>
              </a:rPr>
              <a:t>様式　</a:t>
            </a:r>
            <a:r>
              <a:rPr kumimoji="0" lang="ja-JP" altLang="en-US" sz="1400" b="0" i="0" u="none" strike="noStrike" cap="none" normalizeH="0" baseline="0" dirty="0" smtClean="0">
                <a:ln>
                  <a:noFill/>
                </a:ln>
                <a:solidFill>
                  <a:srgbClr val="000000"/>
                </a:solidFill>
                <a:effectLst/>
                <a:latin typeface="ＭＳ 明朝" panose="02020609040205080304" pitchFamily="17" charset="-128"/>
                <a:ea typeface="ＭＳ 明朝" panose="02020609040205080304" pitchFamily="17" charset="-128"/>
                <a:cs typeface="Times New Roman" panose="02020603050405020304" pitchFamily="18" charset="0"/>
              </a:rPr>
              <a:t>２</a:t>
            </a:r>
            <a:endParaRPr kumimoji="0" lang="en-US" altLang="ja-JP" sz="1400" b="0" i="0" u="none" strike="noStrike" cap="none" normalizeH="0" baseline="0" dirty="0" smtClean="0">
              <a:ln>
                <a:noFill/>
              </a:ln>
              <a:solidFill>
                <a:srgbClr val="000000"/>
              </a:solidFill>
              <a:effectLst/>
              <a:latin typeface="ＭＳ 明朝" panose="02020609040205080304" pitchFamily="17" charset="-128"/>
              <a:ea typeface="ＭＳ 明朝" panose="02020609040205080304" pitchFamily="17" charset="-128"/>
              <a:cs typeface="Times New Roman" panose="02020603050405020304" pitchFamily="18" charset="0"/>
            </a:endParaRPr>
          </a:p>
        </p:txBody>
      </p:sp>
    </p:spTree>
    <p:extLst>
      <p:ext uri="{BB962C8B-B14F-4D97-AF65-F5344CB8AC3E}">
        <p14:creationId xmlns:p14="http://schemas.microsoft.com/office/powerpoint/2010/main" val="250576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左大かっこ 1"/>
          <p:cNvSpPr/>
          <p:nvPr/>
        </p:nvSpPr>
        <p:spPr>
          <a:xfrm>
            <a:off x="1066800" y="5409565"/>
            <a:ext cx="114300" cy="1666875"/>
          </a:xfrm>
          <a:prstGeom prst="leftBracket">
            <a:avLst/>
          </a:prstGeom>
          <a:ln w="28575">
            <a:solidFill>
              <a:schemeClr val="tx1"/>
            </a:solidFill>
          </a:ln>
        </p:spPr>
        <p:style>
          <a:lnRef idx="1">
            <a:schemeClr val="accent1"/>
          </a:lnRef>
          <a:fillRef idx="0">
            <a:schemeClr val="accent1"/>
          </a:fillRef>
          <a:effectRef idx="0">
            <a:schemeClr val="accent1"/>
          </a:effectRef>
          <a:fontRef idx="minor">
            <a:schemeClr val="tx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3" name="右大かっこ 2"/>
          <p:cNvSpPr/>
          <p:nvPr/>
        </p:nvSpPr>
        <p:spPr>
          <a:xfrm>
            <a:off x="6085840" y="5419725"/>
            <a:ext cx="123825" cy="1600200"/>
          </a:xfrm>
          <a:prstGeom prst="rightBracket">
            <a:avLst/>
          </a:prstGeom>
          <a:ln w="28575">
            <a:solidFill>
              <a:schemeClr val="tx1"/>
            </a:solidFill>
          </a:ln>
        </p:spPr>
        <p:style>
          <a:lnRef idx="1">
            <a:schemeClr val="accent1"/>
          </a:lnRef>
          <a:fillRef idx="0">
            <a:schemeClr val="accent1"/>
          </a:fillRef>
          <a:effectRef idx="0">
            <a:schemeClr val="accent1"/>
          </a:effectRef>
          <a:fontRef idx="minor">
            <a:schemeClr val="tx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4" name="正方形/長方形 83"/>
          <p:cNvSpPr>
            <a:spLocks noChangeArrowheads="1"/>
          </p:cNvSpPr>
          <p:nvPr/>
        </p:nvSpPr>
        <p:spPr bwMode="auto">
          <a:xfrm>
            <a:off x="6190886" y="228600"/>
            <a:ext cx="981075" cy="514350"/>
          </a:xfrm>
          <a:prstGeom prst="rect">
            <a:avLst/>
          </a:prstGeom>
          <a:noFill/>
          <a:ln w="25400">
            <a:solidFill>
              <a:srgbClr val="41719C"/>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400" b="0" i="0" u="none" strike="noStrike" cap="none" normalizeH="0" baseline="0" dirty="0" smtClean="0">
                <a:ln>
                  <a:noFill/>
                </a:ln>
                <a:solidFill>
                  <a:srgbClr val="000000"/>
                </a:solidFill>
                <a:effectLst/>
                <a:latin typeface="ＭＳ 明朝" panose="02020609040205080304" pitchFamily="17" charset="-128"/>
                <a:ea typeface="ＭＳ 明朝" panose="02020609040205080304" pitchFamily="17" charset="-128"/>
                <a:cs typeface="Times New Roman" panose="02020603050405020304" pitchFamily="18" charset="0"/>
              </a:rPr>
              <a:t>様式　３</a:t>
            </a:r>
            <a:endParaRPr kumimoji="0" lang="ja-JP" altLang="ja-JP" sz="1800" b="0" i="0" u="none" strike="noStrike" cap="none" normalizeH="0" baseline="0" dirty="0" smtClean="0">
              <a:ln>
                <a:noFill/>
              </a:ln>
              <a:solidFill>
                <a:schemeClr val="tx1"/>
              </a:solidFill>
              <a:effectLst/>
              <a:latin typeface="Arial" panose="020B0604020202020204" pitchFamily="34" charset="0"/>
            </a:endParaRPr>
          </a:p>
        </p:txBody>
      </p:sp>
      <p:sp>
        <p:nvSpPr>
          <p:cNvPr id="5" name="角丸四角形 80"/>
          <p:cNvSpPr>
            <a:spLocks noChangeArrowheads="1"/>
          </p:cNvSpPr>
          <p:nvPr/>
        </p:nvSpPr>
        <p:spPr bwMode="auto">
          <a:xfrm>
            <a:off x="875937" y="485775"/>
            <a:ext cx="4711700" cy="555625"/>
          </a:xfrm>
          <a:prstGeom prst="roundRect">
            <a:avLst>
              <a:gd name="adj" fmla="val 16667"/>
            </a:avLst>
          </a:prstGeom>
          <a:solidFill>
            <a:srgbClr val="FFFFFF"/>
          </a:solidFill>
          <a:ln w="38100">
            <a:solidFill>
              <a:srgbClr val="00B050"/>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ja-JP" altLang="ja-JP" sz="1800" b="1" i="0" u="none" strike="noStrike" cap="none" normalizeH="0" baseline="0" smtClean="0">
                <a:ln>
                  <a:noFill/>
                </a:ln>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末期がんの方が安心して退院できるために</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6" name="Rectangle 5"/>
          <p:cNvSpPr>
            <a:spLocks noChangeArrowheads="1"/>
          </p:cNvSpPr>
          <p:nvPr/>
        </p:nvSpPr>
        <p:spPr bwMode="auto">
          <a:xfrm>
            <a:off x="0" y="0"/>
            <a:ext cx="75596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7" name="Rectangle 7"/>
          <p:cNvSpPr>
            <a:spLocks noChangeArrowheads="1"/>
          </p:cNvSpPr>
          <p:nvPr/>
        </p:nvSpPr>
        <p:spPr bwMode="auto">
          <a:xfrm>
            <a:off x="913083" y="1283707"/>
            <a:ext cx="6086566" cy="39087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2044700" algn="l"/>
              </a:tabLst>
              <a:defRPr>
                <a:solidFill>
                  <a:schemeClr val="tx1"/>
                </a:solidFill>
                <a:latin typeface="Arial" panose="020B0604020202020204" pitchFamily="34" charset="0"/>
              </a:defRPr>
            </a:lvl1pPr>
            <a:lvl2pPr eaLnBrk="0" fontAlgn="base" hangingPunct="0">
              <a:spcBef>
                <a:spcPct val="0"/>
              </a:spcBef>
              <a:spcAft>
                <a:spcPct val="0"/>
              </a:spcAft>
              <a:tabLst>
                <a:tab pos="2044700" algn="l"/>
              </a:tabLst>
              <a:defRPr>
                <a:solidFill>
                  <a:schemeClr val="tx1"/>
                </a:solidFill>
                <a:latin typeface="Arial" panose="020B0604020202020204" pitchFamily="34" charset="0"/>
              </a:defRPr>
            </a:lvl2pPr>
            <a:lvl3pPr eaLnBrk="0" fontAlgn="base" hangingPunct="0">
              <a:spcBef>
                <a:spcPct val="0"/>
              </a:spcBef>
              <a:spcAft>
                <a:spcPct val="0"/>
              </a:spcAft>
              <a:tabLst>
                <a:tab pos="2044700" algn="l"/>
              </a:tabLst>
              <a:defRPr>
                <a:solidFill>
                  <a:schemeClr val="tx1"/>
                </a:solidFill>
                <a:latin typeface="Arial" panose="020B0604020202020204" pitchFamily="34" charset="0"/>
              </a:defRPr>
            </a:lvl3pPr>
            <a:lvl4pPr eaLnBrk="0" fontAlgn="base" hangingPunct="0">
              <a:spcBef>
                <a:spcPct val="0"/>
              </a:spcBef>
              <a:spcAft>
                <a:spcPct val="0"/>
              </a:spcAft>
              <a:tabLst>
                <a:tab pos="2044700" algn="l"/>
              </a:tabLst>
              <a:defRPr>
                <a:solidFill>
                  <a:schemeClr val="tx1"/>
                </a:solidFill>
                <a:latin typeface="Arial" panose="020B0604020202020204" pitchFamily="34" charset="0"/>
              </a:defRPr>
            </a:lvl4pPr>
            <a:lvl5pPr eaLnBrk="0" fontAlgn="base" hangingPunct="0">
              <a:spcBef>
                <a:spcPct val="0"/>
              </a:spcBef>
              <a:spcAft>
                <a:spcPct val="0"/>
              </a:spcAft>
              <a:tabLst>
                <a:tab pos="2044700" algn="l"/>
              </a:tabLst>
              <a:defRPr>
                <a:solidFill>
                  <a:schemeClr val="tx1"/>
                </a:solidFill>
                <a:latin typeface="Arial" panose="020B0604020202020204" pitchFamily="34" charset="0"/>
              </a:defRPr>
            </a:lvl5pPr>
            <a:lvl6pPr eaLnBrk="0" fontAlgn="base" hangingPunct="0">
              <a:spcBef>
                <a:spcPct val="0"/>
              </a:spcBef>
              <a:spcAft>
                <a:spcPct val="0"/>
              </a:spcAft>
              <a:tabLst>
                <a:tab pos="2044700" algn="l"/>
              </a:tabLst>
              <a:defRPr>
                <a:solidFill>
                  <a:schemeClr val="tx1"/>
                </a:solidFill>
                <a:latin typeface="Arial" panose="020B0604020202020204" pitchFamily="34" charset="0"/>
              </a:defRPr>
            </a:lvl6pPr>
            <a:lvl7pPr eaLnBrk="0" fontAlgn="base" hangingPunct="0">
              <a:spcBef>
                <a:spcPct val="0"/>
              </a:spcBef>
              <a:spcAft>
                <a:spcPct val="0"/>
              </a:spcAft>
              <a:tabLst>
                <a:tab pos="2044700" algn="l"/>
              </a:tabLst>
              <a:defRPr>
                <a:solidFill>
                  <a:schemeClr val="tx1"/>
                </a:solidFill>
                <a:latin typeface="Arial" panose="020B0604020202020204" pitchFamily="34" charset="0"/>
              </a:defRPr>
            </a:lvl7pPr>
            <a:lvl8pPr eaLnBrk="0" fontAlgn="base" hangingPunct="0">
              <a:spcBef>
                <a:spcPct val="0"/>
              </a:spcBef>
              <a:spcAft>
                <a:spcPct val="0"/>
              </a:spcAft>
              <a:tabLst>
                <a:tab pos="2044700" algn="l"/>
              </a:tabLst>
              <a:defRPr>
                <a:solidFill>
                  <a:schemeClr val="tx1"/>
                </a:solidFill>
                <a:latin typeface="Arial" panose="020B0604020202020204" pitchFamily="34" charset="0"/>
              </a:defRPr>
            </a:lvl8pPr>
            <a:lvl9pPr eaLnBrk="0" fontAlgn="base" hangingPunct="0">
              <a:spcBef>
                <a:spcPct val="0"/>
              </a:spcBef>
              <a:spcAft>
                <a:spcPct val="0"/>
              </a:spcAft>
              <a:tabLst>
                <a:tab pos="2044700"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2044700" algn="l"/>
              </a:tabLst>
            </a:pPr>
            <a:endParaRPr kumimoji="0" lang="ja-JP" altLang="ja-JP" sz="1600" b="1" i="0" u="sng" strike="noStrike" cap="none" normalizeH="0" baseline="0" dirty="0" smtClean="0">
              <a:ln>
                <a:noFill/>
              </a:ln>
              <a:solidFill>
                <a:srgbClr val="000000"/>
              </a:solidFill>
              <a:effectLst/>
              <a:cs typeface="ＭＳ 明朝" panose="02020609040205080304" pitchFamily="17" charset="-128"/>
            </a:endParaRPr>
          </a:p>
          <a:p>
            <a:pPr marL="0" marR="0" lvl="0" indent="0" algn="l" defTabSz="914400" rtl="0" eaLnBrk="0" fontAlgn="base" latinLnBrk="0" hangingPunct="0">
              <a:lnSpc>
                <a:spcPct val="100000"/>
              </a:lnSpc>
              <a:spcBef>
                <a:spcPct val="0"/>
              </a:spcBef>
              <a:spcAft>
                <a:spcPct val="0"/>
              </a:spcAft>
              <a:buClrTx/>
              <a:buSzTx/>
              <a:buFontTx/>
              <a:buNone/>
              <a:tabLst>
                <a:tab pos="2044700" algn="l"/>
              </a:tabLst>
            </a:pPr>
            <a:r>
              <a:rPr kumimoji="0" lang="ja-JP" altLang="ja-JP" sz="1600" b="1" i="0" u="sng" strike="noStrike" cap="none" normalizeH="0" baseline="0" dirty="0" smtClean="0">
                <a:ln>
                  <a:noFill/>
                </a:ln>
                <a:solidFill>
                  <a:srgbClr val="000000"/>
                </a:solidFill>
                <a:effectLst/>
                <a:latin typeface="Arial" panose="020B0604020202020204" pitchFamily="34" charset="0"/>
                <a:cs typeface="ＭＳ 明朝" panose="02020609040205080304" pitchFamily="17" charset="-128"/>
              </a:rPr>
              <a:t>　　　　　　　　</a:t>
            </a:r>
            <a:r>
              <a:rPr kumimoji="0" lang="ja-JP" altLang="ja-JP" sz="1600" b="1" i="0" u="none" strike="noStrike" cap="none" normalizeH="0" baseline="0" dirty="0" smtClean="0">
                <a:ln>
                  <a:noFill/>
                </a:ln>
                <a:solidFill>
                  <a:srgbClr val="000000"/>
                </a:solidFill>
                <a:effectLst/>
                <a:latin typeface="Arial" panose="020B0604020202020204" pitchFamily="34" charset="0"/>
                <a:cs typeface="ＭＳ 明朝" panose="02020609040205080304" pitchFamily="17" charset="-128"/>
              </a:rPr>
              <a:t>様　　　　　　　　　　　　</a:t>
            </a:r>
            <a:r>
              <a:rPr kumimoji="0" lang="en-US" altLang="ja-JP" sz="1600" b="1" i="0" u="none" strike="noStrike" cap="none" normalizeH="0" baseline="0" dirty="0" smtClean="0">
                <a:ln>
                  <a:noFill/>
                </a:ln>
                <a:solidFill>
                  <a:srgbClr val="000000"/>
                </a:solidFill>
                <a:effectLst/>
                <a:latin typeface="Arial" panose="020B0604020202020204" pitchFamily="34" charset="0"/>
                <a:cs typeface="ＭＳ 明朝" panose="02020609040205080304" pitchFamily="17" charset="-128"/>
              </a:rPr>
              <a:t>R</a:t>
            </a:r>
            <a:r>
              <a:rPr kumimoji="0" lang="ja-JP" altLang="en-US" sz="1600" b="1" i="0" u="none" strike="noStrike" cap="none" normalizeH="0" baseline="0" dirty="0" smtClean="0">
                <a:ln>
                  <a:noFill/>
                </a:ln>
                <a:solidFill>
                  <a:srgbClr val="000000"/>
                </a:solidFill>
                <a:effectLst/>
                <a:latin typeface="Arial" panose="020B0604020202020204" pitchFamily="34" charset="0"/>
                <a:cs typeface="ＭＳ 明朝" panose="02020609040205080304" pitchFamily="17" charset="-128"/>
              </a:rPr>
              <a:t>〇年〇月〇日</a:t>
            </a:r>
            <a:endParaRPr kumimoji="0" lang="ja-JP" altLang="en-US" sz="6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2044700" algn="l"/>
              </a:tabLst>
            </a:pPr>
            <a:endParaRPr kumimoji="0" lang="en-US" altLang="ja-JP" sz="2600" b="0" i="0" u="none" strike="noStrike" cap="none" normalizeH="0" baseline="0" dirty="0" smtClean="0">
              <a:ln>
                <a:noFill/>
              </a:ln>
              <a:solidFill>
                <a:schemeClr val="tx1"/>
              </a:solidFill>
              <a:effectLst/>
              <a:latin typeface="游明朝" panose="02020400000000000000" pitchFamily="18" charset="-128"/>
              <a:ea typeface="游明朝" panose="02020400000000000000" pitchFamily="18" charset="-128"/>
              <a:cs typeface="ＭＳ 明朝" panose="02020609040205080304" pitchFamily="17" charset="-128"/>
            </a:endParaRPr>
          </a:p>
          <a:p>
            <a:pPr marL="0" marR="0" lvl="0" indent="0" algn="l" defTabSz="914400" rtl="0" eaLnBrk="0" fontAlgn="base" latinLnBrk="0" hangingPunct="0">
              <a:lnSpc>
                <a:spcPct val="100000"/>
              </a:lnSpc>
              <a:spcBef>
                <a:spcPct val="0"/>
              </a:spcBef>
              <a:spcAft>
                <a:spcPct val="0"/>
              </a:spcAft>
              <a:buClrTx/>
              <a:buSzTx/>
              <a:buFontTx/>
              <a:buNone/>
              <a:tabLst>
                <a:tab pos="2044700" algn="l"/>
              </a:tabLst>
            </a:pPr>
            <a:r>
              <a:rPr kumimoji="0" lang="ja-JP" altLang="en-US" sz="2600" b="0" i="0" u="none" strike="noStrike" cap="none" normalizeH="0" baseline="0" dirty="0" smtClean="0">
                <a:ln>
                  <a:noFill/>
                </a:ln>
                <a:solidFill>
                  <a:schemeClr val="tx1"/>
                </a:solidFill>
                <a:effectLst/>
                <a:latin typeface="游明朝" panose="02020400000000000000" pitchFamily="18" charset="-128"/>
                <a:ea typeface="游明朝" panose="02020400000000000000" pitchFamily="18" charset="-128"/>
                <a:cs typeface="ＭＳ 明朝" panose="02020609040205080304" pitchFamily="17" charset="-128"/>
              </a:rPr>
              <a:t>～</a:t>
            </a:r>
            <a:r>
              <a:rPr kumimoji="0" lang="ja-JP" altLang="en-US" sz="2600" b="0" i="0" u="sng" strike="noStrike" cap="none" normalizeH="0" baseline="0" dirty="0" smtClean="0">
                <a:ln>
                  <a:noFill/>
                </a:ln>
                <a:solidFill>
                  <a:schemeClr val="tx1"/>
                </a:solidFill>
                <a:effectLst/>
                <a:latin typeface="游明朝" panose="02020400000000000000" pitchFamily="18" charset="-128"/>
                <a:ea typeface="游明朝" panose="02020400000000000000" pitchFamily="18" charset="-128"/>
                <a:cs typeface="ＭＳ 明朝" panose="02020609040205080304" pitchFamily="17" charset="-128"/>
              </a:rPr>
              <a:t>住み慣れた場所で安心して</a:t>
            </a:r>
            <a:endParaRPr kumimoji="0" lang="ja-JP" altLang="en-US" sz="6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2044700" algn="l"/>
              </a:tabLst>
            </a:pPr>
            <a:r>
              <a:rPr kumimoji="0" lang="ja-JP" altLang="en-US" sz="2600" b="0" i="0" u="none" strike="noStrike" cap="none" normalizeH="0" baseline="0" dirty="0" smtClean="0">
                <a:ln>
                  <a:noFill/>
                </a:ln>
                <a:solidFill>
                  <a:schemeClr val="tx1"/>
                </a:solidFill>
                <a:effectLst/>
                <a:latin typeface="游明朝" panose="02020400000000000000" pitchFamily="18" charset="-128"/>
                <a:ea typeface="游明朝" panose="02020400000000000000" pitchFamily="18" charset="-128"/>
                <a:cs typeface="ＭＳ 明朝" panose="02020609040205080304" pitchFamily="17" charset="-128"/>
              </a:rPr>
              <a:t>　　　　　　　　　</a:t>
            </a:r>
            <a:r>
              <a:rPr kumimoji="0" lang="ja-JP" altLang="en-US" sz="2600" b="0" i="0" u="sng" strike="noStrike" cap="none" normalizeH="0" baseline="0" dirty="0" smtClean="0">
                <a:ln>
                  <a:noFill/>
                </a:ln>
                <a:solidFill>
                  <a:schemeClr val="tx1"/>
                </a:solidFill>
                <a:effectLst/>
                <a:latin typeface="游明朝" panose="02020400000000000000" pitchFamily="18" charset="-128"/>
                <a:ea typeface="游明朝" panose="02020400000000000000" pitchFamily="18" charset="-128"/>
                <a:cs typeface="ＭＳ 明朝" panose="02020609040205080304" pitchFamily="17" charset="-128"/>
              </a:rPr>
              <a:t>生活するために</a:t>
            </a:r>
            <a:r>
              <a:rPr kumimoji="0" lang="ja-JP" altLang="en-US" sz="2600" b="0" i="0" u="none" strike="noStrike" cap="none" normalizeH="0" baseline="0" dirty="0" smtClean="0">
                <a:ln>
                  <a:noFill/>
                </a:ln>
                <a:solidFill>
                  <a:schemeClr val="tx1"/>
                </a:solidFill>
                <a:effectLst/>
                <a:latin typeface="游明朝" panose="02020400000000000000" pitchFamily="18" charset="-128"/>
                <a:ea typeface="游明朝" panose="02020400000000000000" pitchFamily="18" charset="-128"/>
                <a:cs typeface="ＭＳ 明朝" panose="02020609040205080304" pitchFamily="17" charset="-128"/>
              </a:rPr>
              <a:t>～</a:t>
            </a:r>
            <a:endParaRPr kumimoji="0" lang="ja-JP" altLang="en-US" sz="6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2044700" algn="l"/>
              </a:tabLst>
            </a:pPr>
            <a:endParaRPr kumimoji="0" lang="en-US" altLang="ja-JP" sz="1600" b="0" i="0" u="none" strike="noStrike" cap="none" normalizeH="0" baseline="0" dirty="0" smtClean="0">
              <a:ln>
                <a:noFill/>
              </a:ln>
              <a:solidFill>
                <a:schemeClr val="tx1"/>
              </a:solidFill>
              <a:effectLst/>
              <a:latin typeface="游明朝" panose="02020400000000000000" pitchFamily="18" charset="-128"/>
              <a:ea typeface="游明朝" panose="02020400000000000000" pitchFamily="18" charset="-128"/>
              <a:cs typeface="ＭＳ 明朝" panose="02020609040205080304" pitchFamily="17" charset="-128"/>
            </a:endParaRPr>
          </a:p>
          <a:p>
            <a:pPr marL="0" marR="0" lvl="0" indent="0" algn="l" defTabSz="914400" rtl="0" eaLnBrk="0" fontAlgn="base" latinLnBrk="0" hangingPunct="0">
              <a:lnSpc>
                <a:spcPct val="100000"/>
              </a:lnSpc>
              <a:spcBef>
                <a:spcPct val="0"/>
              </a:spcBef>
              <a:spcAft>
                <a:spcPct val="0"/>
              </a:spcAft>
              <a:buClrTx/>
              <a:buSzTx/>
              <a:buFontTx/>
              <a:buNone/>
              <a:tabLst>
                <a:tab pos="2044700" algn="l"/>
              </a:tabLst>
            </a:pPr>
            <a:endParaRPr lang="en-US" altLang="ja-JP" sz="1600" dirty="0">
              <a:latin typeface="游明朝" panose="02020400000000000000" pitchFamily="18" charset="-128"/>
              <a:ea typeface="游明朝" panose="02020400000000000000" pitchFamily="18" charset="-128"/>
              <a:cs typeface="ＭＳ 明朝" panose="02020609040205080304" pitchFamily="17" charset="-128"/>
            </a:endParaRPr>
          </a:p>
          <a:p>
            <a:pPr marL="0" marR="0" lvl="0" indent="0" algn="l" defTabSz="914400" rtl="0" eaLnBrk="0" fontAlgn="base" latinLnBrk="0" hangingPunct="0">
              <a:lnSpc>
                <a:spcPct val="100000"/>
              </a:lnSpc>
              <a:spcBef>
                <a:spcPct val="0"/>
              </a:spcBef>
              <a:spcAft>
                <a:spcPct val="0"/>
              </a:spcAft>
              <a:buClrTx/>
              <a:buSzTx/>
              <a:buFontTx/>
              <a:buNone/>
              <a:tabLst>
                <a:tab pos="2044700" algn="l"/>
              </a:tabLst>
            </a:pPr>
            <a:r>
              <a:rPr kumimoji="0" lang="ja-JP" altLang="en-US" sz="1600" b="0" i="0" u="none" strike="noStrike" cap="none" normalizeH="0" baseline="0" dirty="0" smtClean="0">
                <a:ln>
                  <a:noFill/>
                </a:ln>
                <a:solidFill>
                  <a:schemeClr val="tx1"/>
                </a:solidFill>
                <a:effectLst/>
                <a:latin typeface="游明朝" panose="02020400000000000000" pitchFamily="18" charset="-128"/>
                <a:ea typeface="游明朝" panose="02020400000000000000" pitchFamily="18" charset="-128"/>
                <a:cs typeface="ＭＳ 明朝" panose="02020609040205080304" pitchFamily="17" charset="-128"/>
              </a:rPr>
              <a:t>・</a:t>
            </a:r>
            <a:r>
              <a:rPr kumimoji="0" lang="ja-JP" altLang="en-US" sz="2000" b="0" i="0" u="sng" strike="noStrike" cap="none" normalizeH="0" baseline="0" dirty="0" smtClean="0">
                <a:ln>
                  <a:noFill/>
                </a:ln>
                <a:solidFill>
                  <a:schemeClr val="tx1"/>
                </a:solidFill>
                <a:effectLst/>
                <a:latin typeface="游明朝" panose="02020400000000000000" pitchFamily="18" charset="-128"/>
                <a:ea typeface="游明朝" panose="02020400000000000000" pitchFamily="18" charset="-128"/>
                <a:cs typeface="ＭＳ 明朝" panose="02020609040205080304" pitchFamily="17" charset="-128"/>
              </a:rPr>
              <a:t>今まで長期間にわたっての治療お疲れ様</a:t>
            </a:r>
            <a:endParaRPr kumimoji="0" lang="ja-JP" altLang="en-US" sz="6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2044700" algn="l"/>
              </a:tabLst>
            </a:pPr>
            <a:r>
              <a:rPr kumimoji="0" lang="ja-JP" altLang="en-US" sz="2000" b="0" i="0" u="sng" strike="noStrike" cap="none" normalizeH="0" baseline="0" dirty="0" smtClean="0">
                <a:ln>
                  <a:noFill/>
                </a:ln>
                <a:solidFill>
                  <a:schemeClr val="tx1"/>
                </a:solidFill>
                <a:effectLst/>
                <a:latin typeface="游明朝" panose="02020400000000000000" pitchFamily="18" charset="-128"/>
                <a:ea typeface="游明朝" panose="02020400000000000000" pitchFamily="18" charset="-128"/>
                <a:cs typeface="ＭＳ 明朝" panose="02020609040205080304" pitchFamily="17" charset="-128"/>
              </a:rPr>
              <a:t>でした</a:t>
            </a:r>
            <a:r>
              <a:rPr kumimoji="0" lang="ja-JP" altLang="en-US" sz="2000" b="0" i="0" u="none" strike="noStrike" cap="none" normalizeH="0" baseline="0" dirty="0" smtClean="0">
                <a:ln>
                  <a:noFill/>
                </a:ln>
                <a:solidFill>
                  <a:schemeClr val="tx1"/>
                </a:solidFill>
                <a:effectLst/>
                <a:latin typeface="游明朝" panose="02020400000000000000" pitchFamily="18" charset="-128"/>
                <a:ea typeface="游明朝" panose="02020400000000000000" pitchFamily="18" charset="-128"/>
                <a:cs typeface="ＭＳ 明朝" panose="02020609040205080304" pitchFamily="17" charset="-128"/>
              </a:rPr>
              <a:t>。</a:t>
            </a:r>
            <a:endParaRPr kumimoji="0" lang="ja-JP" altLang="en-US" sz="6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2044700" algn="l"/>
              </a:tabLst>
            </a:pPr>
            <a:endParaRPr kumimoji="0" lang="en-US" altLang="ja-JP" sz="1400" b="0" i="0" u="none" strike="noStrike" cap="none" normalizeH="0" baseline="0" dirty="0" smtClean="0">
              <a:ln>
                <a:noFill/>
              </a:ln>
              <a:solidFill>
                <a:schemeClr val="tx1"/>
              </a:solidFill>
              <a:effectLst/>
              <a:latin typeface="游明朝" panose="02020400000000000000" pitchFamily="18" charset="-128"/>
              <a:ea typeface="游明朝" panose="02020400000000000000" pitchFamily="18" charset="-128"/>
              <a:cs typeface="ＭＳ 明朝" panose="02020609040205080304" pitchFamily="17" charset="-128"/>
            </a:endParaRPr>
          </a:p>
          <a:p>
            <a:pPr marL="0" marR="0" lvl="0" indent="0" algn="l" defTabSz="914400" rtl="0" eaLnBrk="0" fontAlgn="base" latinLnBrk="0" hangingPunct="0">
              <a:lnSpc>
                <a:spcPct val="100000"/>
              </a:lnSpc>
              <a:spcBef>
                <a:spcPct val="0"/>
              </a:spcBef>
              <a:spcAft>
                <a:spcPct val="0"/>
              </a:spcAft>
              <a:buClrTx/>
              <a:buSzTx/>
              <a:buFontTx/>
              <a:buNone/>
              <a:tabLst>
                <a:tab pos="2044700" algn="l"/>
              </a:tabLst>
            </a:pPr>
            <a:endParaRPr lang="en-US" altLang="ja-JP" sz="1400" dirty="0">
              <a:latin typeface="游明朝" panose="02020400000000000000" pitchFamily="18" charset="-128"/>
              <a:ea typeface="游明朝" panose="02020400000000000000" pitchFamily="18" charset="-128"/>
              <a:cs typeface="ＭＳ 明朝" panose="02020609040205080304" pitchFamily="17" charset="-128"/>
            </a:endParaRPr>
          </a:p>
          <a:p>
            <a:pPr marL="0" marR="0" lvl="0" indent="0" algn="l" defTabSz="914400" rtl="0" eaLnBrk="0" fontAlgn="base" latinLnBrk="0" hangingPunct="0">
              <a:lnSpc>
                <a:spcPct val="100000"/>
              </a:lnSpc>
              <a:spcBef>
                <a:spcPct val="0"/>
              </a:spcBef>
              <a:spcAft>
                <a:spcPct val="0"/>
              </a:spcAft>
              <a:buClrTx/>
              <a:buSzTx/>
              <a:buFontTx/>
              <a:buNone/>
              <a:tabLst>
                <a:tab pos="2044700" algn="l"/>
              </a:tabLst>
            </a:pPr>
            <a:r>
              <a:rPr kumimoji="0" lang="ja-JP" altLang="en-US" sz="1400" b="0" i="0" u="none" strike="noStrike" cap="none" normalizeH="0" baseline="0" dirty="0" smtClean="0">
                <a:ln>
                  <a:noFill/>
                </a:ln>
                <a:solidFill>
                  <a:schemeClr val="tx1"/>
                </a:solidFill>
                <a:effectLst/>
                <a:latin typeface="游明朝" panose="02020400000000000000" pitchFamily="18" charset="-128"/>
                <a:ea typeface="游明朝" panose="02020400000000000000" pitchFamily="18" charset="-128"/>
                <a:cs typeface="ＭＳ 明朝" panose="02020609040205080304" pitchFamily="17" charset="-128"/>
              </a:rPr>
              <a:t>・</a:t>
            </a:r>
            <a:r>
              <a:rPr kumimoji="0" lang="ja-JP" altLang="en-US" sz="2000" b="0" i="0" u="sng" strike="noStrike" cap="none" normalizeH="0" baseline="0" dirty="0" smtClean="0">
                <a:ln>
                  <a:noFill/>
                </a:ln>
                <a:solidFill>
                  <a:schemeClr val="tx1"/>
                </a:solidFill>
                <a:effectLst/>
                <a:latin typeface="游明朝" panose="02020400000000000000" pitchFamily="18" charset="-128"/>
                <a:ea typeface="游明朝" panose="02020400000000000000" pitchFamily="18" charset="-128"/>
                <a:cs typeface="ＭＳ 明朝" panose="02020609040205080304" pitchFamily="17" charset="-128"/>
              </a:rPr>
              <a:t>これから穏やかな療養生活を送るために</a:t>
            </a:r>
            <a:endParaRPr kumimoji="0" lang="ja-JP" altLang="en-US" sz="6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2044700" algn="l"/>
              </a:tabLst>
            </a:pPr>
            <a:endParaRPr kumimoji="0" lang="ja-JP"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8" name="Rectangle 8"/>
          <p:cNvSpPr>
            <a:spLocks noChangeArrowheads="1"/>
          </p:cNvSpPr>
          <p:nvPr/>
        </p:nvSpPr>
        <p:spPr bwMode="auto">
          <a:xfrm>
            <a:off x="913083" y="5003787"/>
            <a:ext cx="5768340" cy="49552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2044700" algn="l"/>
              </a:tabLst>
              <a:defRPr>
                <a:solidFill>
                  <a:schemeClr val="tx1"/>
                </a:solidFill>
                <a:latin typeface="Arial" panose="020B0604020202020204" pitchFamily="34" charset="0"/>
              </a:defRPr>
            </a:lvl1pPr>
            <a:lvl2pPr eaLnBrk="0" fontAlgn="base" hangingPunct="0">
              <a:spcBef>
                <a:spcPct val="0"/>
              </a:spcBef>
              <a:spcAft>
                <a:spcPct val="0"/>
              </a:spcAft>
              <a:tabLst>
                <a:tab pos="2044700" algn="l"/>
              </a:tabLst>
              <a:defRPr>
                <a:solidFill>
                  <a:schemeClr val="tx1"/>
                </a:solidFill>
                <a:latin typeface="Arial" panose="020B0604020202020204" pitchFamily="34" charset="0"/>
              </a:defRPr>
            </a:lvl2pPr>
            <a:lvl3pPr eaLnBrk="0" fontAlgn="base" hangingPunct="0">
              <a:spcBef>
                <a:spcPct val="0"/>
              </a:spcBef>
              <a:spcAft>
                <a:spcPct val="0"/>
              </a:spcAft>
              <a:tabLst>
                <a:tab pos="2044700" algn="l"/>
              </a:tabLst>
              <a:defRPr>
                <a:solidFill>
                  <a:schemeClr val="tx1"/>
                </a:solidFill>
                <a:latin typeface="Arial" panose="020B0604020202020204" pitchFamily="34" charset="0"/>
              </a:defRPr>
            </a:lvl3pPr>
            <a:lvl4pPr eaLnBrk="0" fontAlgn="base" hangingPunct="0">
              <a:spcBef>
                <a:spcPct val="0"/>
              </a:spcBef>
              <a:spcAft>
                <a:spcPct val="0"/>
              </a:spcAft>
              <a:tabLst>
                <a:tab pos="2044700" algn="l"/>
              </a:tabLst>
              <a:defRPr>
                <a:solidFill>
                  <a:schemeClr val="tx1"/>
                </a:solidFill>
                <a:latin typeface="Arial" panose="020B0604020202020204" pitchFamily="34" charset="0"/>
              </a:defRPr>
            </a:lvl4pPr>
            <a:lvl5pPr eaLnBrk="0" fontAlgn="base" hangingPunct="0">
              <a:spcBef>
                <a:spcPct val="0"/>
              </a:spcBef>
              <a:spcAft>
                <a:spcPct val="0"/>
              </a:spcAft>
              <a:tabLst>
                <a:tab pos="2044700" algn="l"/>
              </a:tabLst>
              <a:defRPr>
                <a:solidFill>
                  <a:schemeClr val="tx1"/>
                </a:solidFill>
                <a:latin typeface="Arial" panose="020B0604020202020204" pitchFamily="34" charset="0"/>
              </a:defRPr>
            </a:lvl5pPr>
            <a:lvl6pPr eaLnBrk="0" fontAlgn="base" hangingPunct="0">
              <a:spcBef>
                <a:spcPct val="0"/>
              </a:spcBef>
              <a:spcAft>
                <a:spcPct val="0"/>
              </a:spcAft>
              <a:tabLst>
                <a:tab pos="2044700" algn="l"/>
              </a:tabLst>
              <a:defRPr>
                <a:solidFill>
                  <a:schemeClr val="tx1"/>
                </a:solidFill>
                <a:latin typeface="Arial" panose="020B0604020202020204" pitchFamily="34" charset="0"/>
              </a:defRPr>
            </a:lvl6pPr>
            <a:lvl7pPr eaLnBrk="0" fontAlgn="base" hangingPunct="0">
              <a:spcBef>
                <a:spcPct val="0"/>
              </a:spcBef>
              <a:spcAft>
                <a:spcPct val="0"/>
              </a:spcAft>
              <a:tabLst>
                <a:tab pos="2044700" algn="l"/>
              </a:tabLst>
              <a:defRPr>
                <a:solidFill>
                  <a:schemeClr val="tx1"/>
                </a:solidFill>
                <a:latin typeface="Arial" panose="020B0604020202020204" pitchFamily="34" charset="0"/>
              </a:defRPr>
            </a:lvl7pPr>
            <a:lvl8pPr eaLnBrk="0" fontAlgn="base" hangingPunct="0">
              <a:spcBef>
                <a:spcPct val="0"/>
              </a:spcBef>
              <a:spcAft>
                <a:spcPct val="0"/>
              </a:spcAft>
              <a:tabLst>
                <a:tab pos="2044700" algn="l"/>
              </a:tabLst>
              <a:defRPr>
                <a:solidFill>
                  <a:schemeClr val="tx1"/>
                </a:solidFill>
                <a:latin typeface="Arial" panose="020B0604020202020204" pitchFamily="34" charset="0"/>
              </a:defRPr>
            </a:lvl8pPr>
            <a:lvl9pPr eaLnBrk="0" fontAlgn="base" hangingPunct="0">
              <a:spcBef>
                <a:spcPct val="0"/>
              </a:spcBef>
              <a:spcAft>
                <a:spcPct val="0"/>
              </a:spcAft>
              <a:tabLst>
                <a:tab pos="2044700"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2044700" algn="l"/>
              </a:tabLst>
            </a:pPr>
            <a:r>
              <a:rPr kumimoji="0" lang="ja-JP" altLang="ja-JP" sz="1800" b="0" i="0" u="none" strike="noStrike" cap="none" normalizeH="0" baseline="0" dirty="0" smtClean="0">
                <a:ln>
                  <a:noFill/>
                </a:ln>
                <a:solidFill>
                  <a:schemeClr val="tx1"/>
                </a:solidFill>
                <a:effectLst/>
                <a:latin typeface="Arial" panose="020B0604020202020204" pitchFamily="34" charset="0"/>
              </a:rPr>
              <a:t/>
            </a:r>
            <a:br>
              <a:rPr kumimoji="0" lang="ja-JP" altLang="ja-JP" sz="1800" b="0" i="0" u="none" strike="noStrike" cap="none" normalizeH="0" baseline="0" dirty="0" smtClean="0">
                <a:ln>
                  <a:noFill/>
                </a:ln>
                <a:solidFill>
                  <a:schemeClr val="tx1"/>
                </a:solidFill>
                <a:effectLst/>
                <a:latin typeface="Arial" panose="020B0604020202020204" pitchFamily="34" charset="0"/>
              </a:rPr>
            </a:br>
            <a:endParaRPr kumimoji="0" lang="ja-JP" altLang="ja-JP" sz="18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2044700" algn="l"/>
              </a:tabLst>
            </a:pPr>
            <a:r>
              <a:rPr kumimoji="0" lang="ja-JP" altLang="ja-JP" sz="2000" b="0" i="0" u="none" strike="noStrike" cap="none" normalizeH="0" baseline="0" dirty="0" smtClean="0">
                <a:ln>
                  <a:noFill/>
                </a:ln>
                <a:solidFill>
                  <a:schemeClr val="tx1"/>
                </a:solidFill>
                <a:effectLst/>
                <a:latin typeface="游明朝" panose="02020400000000000000" pitchFamily="18" charset="-128"/>
                <a:ea typeface="游明朝" panose="02020400000000000000" pitchFamily="18" charset="-128"/>
                <a:cs typeface="ＭＳ 明朝" panose="02020609040205080304" pitchFamily="17" charset="-128"/>
              </a:rPr>
              <a:t>　</a:t>
            </a:r>
            <a:r>
              <a:rPr kumimoji="0" lang="ja-JP" altLang="ja-JP" sz="2600" b="0" i="0" u="sng" strike="noStrike" cap="none" normalizeH="0" baseline="0" dirty="0" smtClean="0">
                <a:ln>
                  <a:noFill/>
                </a:ln>
                <a:solidFill>
                  <a:schemeClr val="tx1"/>
                </a:solidFill>
                <a:effectLst/>
                <a:latin typeface="游明朝" panose="02020400000000000000" pitchFamily="18" charset="-128"/>
                <a:ea typeface="游明朝" panose="02020400000000000000" pitchFamily="18" charset="-128"/>
                <a:cs typeface="ＭＳ 明朝" panose="02020609040205080304" pitchFamily="17" charset="-128"/>
              </a:rPr>
              <a:t>　　　　</a:t>
            </a:r>
            <a:r>
              <a:rPr kumimoji="0" lang="ja-JP" altLang="ja-JP" sz="2600" b="0" i="0" u="none" strike="noStrike" cap="none" normalizeH="0" baseline="0" dirty="0" smtClean="0">
                <a:ln>
                  <a:noFill/>
                </a:ln>
                <a:solidFill>
                  <a:schemeClr val="tx1"/>
                </a:solidFill>
                <a:effectLst/>
                <a:latin typeface="游明朝" panose="02020400000000000000" pitchFamily="18" charset="-128"/>
                <a:ea typeface="游明朝" panose="02020400000000000000" pitchFamily="18" charset="-128"/>
                <a:cs typeface="ＭＳ 明朝" panose="02020609040205080304" pitchFamily="17" charset="-128"/>
              </a:rPr>
              <a:t>様の主治医は</a:t>
            </a:r>
            <a:endParaRPr kumimoji="0" lang="ja-JP" altLang="ja-JP" sz="6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2044700" algn="l"/>
              </a:tabLst>
            </a:pPr>
            <a:endParaRPr kumimoji="0" lang="en-US" altLang="ja-JP" sz="1600" b="0" i="0" u="none" strike="noStrike" cap="none" normalizeH="0" baseline="0" dirty="0" smtClean="0">
              <a:ln>
                <a:noFill/>
              </a:ln>
              <a:solidFill>
                <a:schemeClr val="tx1"/>
              </a:solidFill>
              <a:effectLst/>
              <a:latin typeface="游明朝" panose="02020400000000000000" pitchFamily="18" charset="-128"/>
              <a:ea typeface="游明朝" panose="02020400000000000000" pitchFamily="18" charset="-128"/>
              <a:cs typeface="ＭＳ 明朝" panose="02020609040205080304" pitchFamily="17" charset="-128"/>
            </a:endParaRPr>
          </a:p>
          <a:p>
            <a:pPr marL="0" marR="0" lvl="0" indent="0" algn="l" defTabSz="914400" rtl="0" eaLnBrk="0" fontAlgn="base" latinLnBrk="0" hangingPunct="0">
              <a:lnSpc>
                <a:spcPct val="100000"/>
              </a:lnSpc>
              <a:spcBef>
                <a:spcPct val="0"/>
              </a:spcBef>
              <a:spcAft>
                <a:spcPct val="0"/>
              </a:spcAft>
              <a:buClrTx/>
              <a:buSzTx/>
              <a:buFontTx/>
              <a:buNone/>
              <a:tabLst>
                <a:tab pos="2044700" algn="l"/>
              </a:tabLst>
            </a:pPr>
            <a:endParaRPr lang="en-US" altLang="ja-JP" sz="1600" dirty="0">
              <a:latin typeface="游明朝" panose="02020400000000000000" pitchFamily="18" charset="-128"/>
              <a:ea typeface="游明朝" panose="02020400000000000000" pitchFamily="18" charset="-128"/>
              <a:cs typeface="ＭＳ 明朝" panose="02020609040205080304" pitchFamily="17" charset="-128"/>
            </a:endParaRPr>
          </a:p>
          <a:p>
            <a:pPr marL="0" marR="0" lvl="0" indent="0" algn="l" defTabSz="914400" rtl="0" eaLnBrk="0" fontAlgn="base" latinLnBrk="0" hangingPunct="0">
              <a:lnSpc>
                <a:spcPct val="100000"/>
              </a:lnSpc>
              <a:spcBef>
                <a:spcPct val="0"/>
              </a:spcBef>
              <a:spcAft>
                <a:spcPct val="0"/>
              </a:spcAft>
              <a:buClrTx/>
              <a:buSzTx/>
              <a:buFontTx/>
              <a:buNone/>
              <a:tabLst>
                <a:tab pos="2044700" algn="l"/>
              </a:tabLst>
            </a:pPr>
            <a:r>
              <a:rPr kumimoji="0" lang="ja-JP" altLang="ja-JP" sz="1600" b="0" i="0" u="none" strike="noStrike" cap="none" normalizeH="0" baseline="0" dirty="0" smtClean="0">
                <a:ln>
                  <a:noFill/>
                </a:ln>
                <a:solidFill>
                  <a:schemeClr val="tx1"/>
                </a:solidFill>
                <a:effectLst/>
                <a:latin typeface="游明朝" panose="02020400000000000000" pitchFamily="18" charset="-128"/>
                <a:ea typeface="游明朝" panose="02020400000000000000" pitchFamily="18" charset="-128"/>
                <a:cs typeface="ＭＳ 明朝" panose="02020609040205080304" pitchFamily="17" charset="-128"/>
              </a:rPr>
              <a:t>　</a:t>
            </a:r>
            <a:r>
              <a:rPr kumimoji="0" lang="ja-JP" altLang="ja-JP" sz="2600" b="0" i="0" u="sng" strike="noStrike" cap="none" normalizeH="0" baseline="0" dirty="0" smtClean="0">
                <a:ln>
                  <a:noFill/>
                </a:ln>
                <a:solidFill>
                  <a:schemeClr val="tx1"/>
                </a:solidFill>
                <a:effectLst/>
                <a:latin typeface="游明朝" panose="02020400000000000000" pitchFamily="18" charset="-128"/>
                <a:ea typeface="游明朝" panose="02020400000000000000" pitchFamily="18" charset="-128"/>
                <a:cs typeface="ＭＳ 明朝" panose="02020609040205080304" pitchFamily="17" charset="-128"/>
              </a:rPr>
              <a:t>　　　　</a:t>
            </a:r>
            <a:r>
              <a:rPr kumimoji="0" lang="ja-JP" altLang="ja-JP" sz="2600" b="0" i="0" u="none" strike="noStrike" cap="none" normalizeH="0" baseline="0" dirty="0" smtClean="0">
                <a:ln>
                  <a:noFill/>
                </a:ln>
                <a:solidFill>
                  <a:schemeClr val="tx1"/>
                </a:solidFill>
                <a:effectLst/>
                <a:latin typeface="游明朝" panose="02020400000000000000" pitchFamily="18" charset="-128"/>
                <a:ea typeface="游明朝" panose="02020400000000000000" pitchFamily="18" charset="-128"/>
                <a:cs typeface="ＭＳ 明朝" panose="02020609040205080304" pitchFamily="17" charset="-128"/>
              </a:rPr>
              <a:t>先生に変更となります。</a:t>
            </a:r>
            <a:endParaRPr kumimoji="0" lang="ja-JP" altLang="ja-JP" sz="6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2044700" algn="l"/>
              </a:tabLst>
            </a:pPr>
            <a:endParaRPr kumimoji="0" lang="en-US" altLang="ja-JP" sz="2200" b="0" i="0" u="none" strike="noStrike" cap="none" normalizeH="0" baseline="0" dirty="0" smtClean="0">
              <a:ln>
                <a:noFill/>
              </a:ln>
              <a:solidFill>
                <a:schemeClr val="tx1"/>
              </a:solidFill>
              <a:effectLst/>
              <a:latin typeface="游明朝" panose="02020400000000000000" pitchFamily="18" charset="-128"/>
              <a:ea typeface="游明朝" panose="02020400000000000000" pitchFamily="18" charset="-128"/>
              <a:cs typeface="ＭＳ 明朝" panose="02020609040205080304" pitchFamily="17" charset="-128"/>
            </a:endParaRPr>
          </a:p>
          <a:p>
            <a:pPr marL="0" marR="0" lvl="0" indent="0" algn="l" defTabSz="914400" rtl="0" eaLnBrk="0" fontAlgn="base" latinLnBrk="0" hangingPunct="0">
              <a:lnSpc>
                <a:spcPct val="100000"/>
              </a:lnSpc>
              <a:spcBef>
                <a:spcPct val="0"/>
              </a:spcBef>
              <a:spcAft>
                <a:spcPct val="0"/>
              </a:spcAft>
              <a:buClrTx/>
              <a:buSzTx/>
              <a:buFontTx/>
              <a:buNone/>
              <a:tabLst>
                <a:tab pos="2044700" algn="l"/>
              </a:tabLst>
            </a:pPr>
            <a:endParaRPr lang="en-US" altLang="ja-JP" sz="2200" dirty="0">
              <a:latin typeface="游明朝" panose="02020400000000000000" pitchFamily="18" charset="-128"/>
              <a:ea typeface="游明朝" panose="02020400000000000000" pitchFamily="18" charset="-128"/>
              <a:cs typeface="ＭＳ 明朝" panose="02020609040205080304" pitchFamily="17" charset="-128"/>
            </a:endParaRPr>
          </a:p>
          <a:p>
            <a:pPr marL="0" marR="0" lvl="0" indent="0" algn="l" defTabSz="914400" rtl="0" eaLnBrk="0" fontAlgn="base" latinLnBrk="0" hangingPunct="0">
              <a:lnSpc>
                <a:spcPct val="100000"/>
              </a:lnSpc>
              <a:spcBef>
                <a:spcPct val="0"/>
              </a:spcBef>
              <a:spcAft>
                <a:spcPct val="0"/>
              </a:spcAft>
              <a:buClrTx/>
              <a:buSzTx/>
              <a:buFontTx/>
              <a:buNone/>
              <a:tabLst>
                <a:tab pos="2044700" algn="l"/>
              </a:tabLst>
            </a:pPr>
            <a:endParaRPr kumimoji="0" lang="en-US" altLang="ja-JP" sz="2200" b="0" i="0" u="none" strike="noStrike" cap="none" normalizeH="0" baseline="0" dirty="0" smtClean="0">
              <a:ln>
                <a:noFill/>
              </a:ln>
              <a:solidFill>
                <a:schemeClr val="tx1"/>
              </a:solidFill>
              <a:effectLst/>
              <a:latin typeface="游明朝" panose="02020400000000000000" pitchFamily="18" charset="-128"/>
              <a:ea typeface="游明朝" panose="02020400000000000000" pitchFamily="18" charset="-128"/>
              <a:cs typeface="ＭＳ 明朝" panose="02020609040205080304" pitchFamily="17" charset="-128"/>
            </a:endParaRPr>
          </a:p>
          <a:p>
            <a:pPr marL="0" marR="0" lvl="0" indent="0" algn="l" defTabSz="914400" rtl="0" eaLnBrk="0" fontAlgn="base" latinLnBrk="0" hangingPunct="0">
              <a:lnSpc>
                <a:spcPct val="100000"/>
              </a:lnSpc>
              <a:spcBef>
                <a:spcPct val="0"/>
              </a:spcBef>
              <a:spcAft>
                <a:spcPct val="0"/>
              </a:spcAft>
              <a:buClrTx/>
              <a:buSzTx/>
              <a:buFontTx/>
              <a:buNone/>
              <a:tabLst>
                <a:tab pos="2044700" algn="l"/>
              </a:tabLst>
            </a:pPr>
            <a:r>
              <a:rPr kumimoji="0" lang="ja-JP" altLang="ja-JP" sz="2200" b="0" i="0" u="none" strike="noStrike" cap="none" normalizeH="0" baseline="0" dirty="0" smtClean="0">
                <a:ln>
                  <a:noFill/>
                </a:ln>
                <a:solidFill>
                  <a:schemeClr val="tx1"/>
                </a:solidFill>
                <a:effectLst/>
                <a:latin typeface="游明朝" panose="02020400000000000000" pitchFamily="18" charset="-128"/>
                <a:ea typeface="游明朝" panose="02020400000000000000" pitchFamily="18" charset="-128"/>
                <a:cs typeface="ＭＳ 明朝" panose="02020609040205080304" pitchFamily="17" charset="-128"/>
              </a:rPr>
              <a:t>※以下の様な時はご連絡ください</a:t>
            </a:r>
            <a:endParaRPr kumimoji="0" lang="ja-JP" altLang="ja-JP" sz="6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2044700" algn="l"/>
              </a:tabLst>
            </a:pPr>
            <a:r>
              <a:rPr kumimoji="0" lang="ja-JP" altLang="ja-JP" sz="1800" b="0" i="0" u="none" strike="noStrike" cap="none" normalizeH="0" baseline="0" dirty="0" smtClean="0">
                <a:ln>
                  <a:noFill/>
                </a:ln>
                <a:solidFill>
                  <a:schemeClr val="tx1"/>
                </a:solidFill>
                <a:effectLst/>
                <a:latin typeface="游明朝" panose="02020400000000000000" pitchFamily="18" charset="-128"/>
                <a:ea typeface="游明朝" panose="02020400000000000000" pitchFamily="18" charset="-128"/>
                <a:cs typeface="ＭＳ 明朝" panose="02020609040205080304" pitchFamily="17" charset="-128"/>
              </a:rPr>
              <a:t>　</a:t>
            </a:r>
            <a:r>
              <a:rPr lang="ja-JP" altLang="en-US" dirty="0">
                <a:latin typeface="游明朝" panose="02020400000000000000" pitchFamily="18" charset="-128"/>
                <a:ea typeface="游明朝" panose="02020400000000000000" pitchFamily="18" charset="-128"/>
                <a:cs typeface="ＭＳ 明朝" panose="02020609040205080304" pitchFamily="17" charset="-128"/>
              </a:rPr>
              <a:t> </a:t>
            </a:r>
            <a:r>
              <a:rPr kumimoji="0" lang="ja-JP" altLang="ja-JP" sz="2400" b="0" i="0" u="none" strike="noStrike" cap="none" normalizeH="0" baseline="0" dirty="0" smtClean="0">
                <a:ln>
                  <a:noFill/>
                </a:ln>
                <a:solidFill>
                  <a:schemeClr val="tx1"/>
                </a:solidFill>
                <a:effectLst/>
                <a:latin typeface="游明朝" panose="02020400000000000000" pitchFamily="18" charset="-128"/>
                <a:ea typeface="游明朝" panose="02020400000000000000" pitchFamily="18" charset="-128"/>
                <a:cs typeface="ＭＳ 明朝" panose="02020609040205080304" pitchFamily="17" charset="-128"/>
              </a:rPr>
              <a:t>・（痛み　苦しい時）</a:t>
            </a:r>
            <a:endParaRPr kumimoji="0" lang="ja-JP" altLang="ja-JP" sz="6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2044700" algn="l"/>
              </a:tabLst>
            </a:pPr>
            <a:r>
              <a:rPr kumimoji="0" lang="ja-JP" altLang="ja-JP" sz="2400" b="0" i="0" u="none" strike="noStrike" cap="none" normalizeH="0" baseline="0" dirty="0" smtClean="0">
                <a:ln>
                  <a:noFill/>
                </a:ln>
                <a:solidFill>
                  <a:schemeClr val="tx1"/>
                </a:solidFill>
                <a:effectLst/>
                <a:latin typeface="游明朝" panose="02020400000000000000" pitchFamily="18" charset="-128"/>
                <a:ea typeface="游明朝" panose="02020400000000000000" pitchFamily="18" charset="-128"/>
                <a:cs typeface="ＭＳ 明朝" panose="02020609040205080304" pitchFamily="17" charset="-128"/>
              </a:rPr>
              <a:t>　・（　　　　　　　）</a:t>
            </a:r>
            <a:endParaRPr kumimoji="0" lang="ja-JP" altLang="ja-JP" sz="6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2044700" algn="l"/>
              </a:tabLst>
            </a:pPr>
            <a:r>
              <a:rPr kumimoji="0" lang="ja-JP" altLang="ja-JP" sz="2400" b="0" i="0" u="none" strike="noStrike" cap="none" normalizeH="0" baseline="0" dirty="0" smtClean="0">
                <a:ln>
                  <a:noFill/>
                </a:ln>
                <a:solidFill>
                  <a:schemeClr val="tx1"/>
                </a:solidFill>
                <a:effectLst/>
                <a:latin typeface="游明朝" panose="02020400000000000000" pitchFamily="18" charset="-128"/>
                <a:ea typeface="游明朝" panose="02020400000000000000" pitchFamily="18" charset="-128"/>
                <a:cs typeface="ＭＳ 明朝" panose="02020609040205080304" pitchFamily="17" charset="-128"/>
              </a:rPr>
              <a:t>　・（　　　　　　　）</a:t>
            </a:r>
            <a:endParaRPr kumimoji="0" lang="ja-JP" altLang="ja-JP" sz="6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2044700" algn="l"/>
              </a:tabLst>
            </a:pPr>
            <a:r>
              <a:rPr kumimoji="0" lang="ja-JP" altLang="ja-JP" sz="1800" b="0" i="0" u="none" strike="noStrike" cap="none" normalizeH="0" baseline="0" dirty="0" smtClean="0">
                <a:ln>
                  <a:noFill/>
                </a:ln>
                <a:solidFill>
                  <a:schemeClr val="tx1"/>
                </a:solidFill>
                <a:effectLst/>
                <a:latin typeface="游明朝" panose="02020400000000000000" pitchFamily="18" charset="-128"/>
                <a:ea typeface="游明朝" panose="02020400000000000000" pitchFamily="18" charset="-128"/>
                <a:cs typeface="ＭＳ 明朝" panose="02020609040205080304" pitchFamily="17" charset="-128"/>
              </a:rPr>
              <a:t>　　　　　　　　　　　　　　　　　　　</a:t>
            </a:r>
            <a:endParaRPr kumimoji="0" lang="en-US" altLang="ja-JP" sz="1800" b="0" i="0" u="none" strike="noStrike" cap="none" normalizeH="0" baseline="0" dirty="0" smtClean="0">
              <a:ln>
                <a:noFill/>
              </a:ln>
              <a:solidFill>
                <a:schemeClr val="tx1"/>
              </a:solidFill>
              <a:effectLst/>
              <a:latin typeface="游明朝" panose="02020400000000000000" pitchFamily="18" charset="-128"/>
              <a:ea typeface="游明朝" panose="02020400000000000000" pitchFamily="18" charset="-128"/>
              <a:cs typeface="ＭＳ 明朝" panose="02020609040205080304" pitchFamily="17" charset="-128"/>
            </a:endParaRPr>
          </a:p>
          <a:p>
            <a:pPr marL="0" marR="0" lvl="0" indent="0" algn="l" defTabSz="914400" rtl="0" eaLnBrk="0" fontAlgn="base" latinLnBrk="0" hangingPunct="0">
              <a:lnSpc>
                <a:spcPct val="100000"/>
              </a:lnSpc>
              <a:spcBef>
                <a:spcPct val="0"/>
              </a:spcBef>
              <a:spcAft>
                <a:spcPct val="0"/>
              </a:spcAft>
              <a:buClrTx/>
              <a:buSzTx/>
              <a:buFontTx/>
              <a:buNone/>
              <a:tabLst>
                <a:tab pos="2044700" algn="l"/>
              </a:tabLst>
            </a:pPr>
            <a:r>
              <a:rPr lang="en-US" altLang="ja-JP" dirty="0">
                <a:latin typeface="游明朝" panose="02020400000000000000" pitchFamily="18" charset="-128"/>
                <a:ea typeface="游明朝" panose="02020400000000000000" pitchFamily="18" charset="-128"/>
                <a:cs typeface="ＭＳ 明朝" panose="02020609040205080304" pitchFamily="17" charset="-128"/>
              </a:rPr>
              <a:t> </a:t>
            </a:r>
            <a:r>
              <a:rPr lang="en-US" altLang="ja-JP" dirty="0" smtClean="0">
                <a:latin typeface="游明朝" panose="02020400000000000000" pitchFamily="18" charset="-128"/>
                <a:ea typeface="游明朝" panose="02020400000000000000" pitchFamily="18" charset="-128"/>
                <a:cs typeface="ＭＳ 明朝" panose="02020609040205080304" pitchFamily="17" charset="-128"/>
              </a:rPr>
              <a:t>                                                                       </a:t>
            </a:r>
            <a:r>
              <a:rPr kumimoji="0" lang="ja-JP" altLang="ja-JP" sz="1800" b="0" i="0" u="none" strike="noStrike" cap="none" normalizeH="0" baseline="0" dirty="0" smtClean="0">
                <a:ln>
                  <a:noFill/>
                </a:ln>
                <a:solidFill>
                  <a:schemeClr val="tx1"/>
                </a:solidFill>
                <a:effectLst/>
                <a:latin typeface="游明朝" panose="02020400000000000000" pitchFamily="18" charset="-128"/>
                <a:ea typeface="游明朝" panose="02020400000000000000" pitchFamily="18" charset="-128"/>
                <a:cs typeface="ＭＳ 明朝" panose="02020609040205080304" pitchFamily="17" charset="-128"/>
              </a:rPr>
              <a:t>〇〇事業所</a:t>
            </a:r>
            <a:endParaRPr kumimoji="0" lang="ja-JP" altLang="ja-JP"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7491886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角丸四角形 1"/>
          <p:cNvSpPr/>
          <p:nvPr/>
        </p:nvSpPr>
        <p:spPr>
          <a:xfrm>
            <a:off x="1366565" y="2654312"/>
            <a:ext cx="1704975" cy="933450"/>
          </a:xfrm>
          <a:prstGeom prst="roundRect">
            <a:avLst/>
          </a:prstGeom>
        </p:spPr>
        <p:style>
          <a:lnRef idx="2">
            <a:schemeClr val="accent1"/>
          </a:lnRef>
          <a:fillRef idx="1">
            <a:schemeClr val="l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3" name="角丸四角形 2"/>
          <p:cNvSpPr/>
          <p:nvPr/>
        </p:nvSpPr>
        <p:spPr>
          <a:xfrm>
            <a:off x="3282178" y="2665925"/>
            <a:ext cx="914400" cy="914400"/>
          </a:xfrm>
          <a:prstGeom prst="roundRect">
            <a:avLst/>
          </a:prstGeom>
        </p:spPr>
        <p:style>
          <a:lnRef idx="2">
            <a:schemeClr val="accent1"/>
          </a:lnRef>
          <a:fillRef idx="1">
            <a:schemeClr val="l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4" name="角丸四角形 3"/>
          <p:cNvSpPr/>
          <p:nvPr/>
        </p:nvSpPr>
        <p:spPr>
          <a:xfrm>
            <a:off x="4280787" y="2696124"/>
            <a:ext cx="1364968" cy="637999"/>
          </a:xfrm>
          <a:prstGeom prst="roundRect">
            <a:avLst/>
          </a:prstGeom>
        </p:spPr>
        <p:style>
          <a:lnRef idx="2">
            <a:schemeClr val="accent1"/>
          </a:lnRef>
          <a:fillRef idx="1">
            <a:schemeClr val="l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5" name="角丸四角形 4"/>
          <p:cNvSpPr/>
          <p:nvPr/>
        </p:nvSpPr>
        <p:spPr>
          <a:xfrm>
            <a:off x="884709" y="4215767"/>
            <a:ext cx="1009650" cy="990600"/>
          </a:xfrm>
          <a:prstGeom prst="roundRect">
            <a:avLst/>
          </a:prstGeom>
        </p:spPr>
        <p:style>
          <a:lnRef idx="2">
            <a:schemeClr val="accent4"/>
          </a:lnRef>
          <a:fillRef idx="1">
            <a:schemeClr val="lt1"/>
          </a:fillRef>
          <a:effectRef idx="0">
            <a:schemeClr val="accent4"/>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6" name="楕円 5"/>
          <p:cNvSpPr/>
          <p:nvPr/>
        </p:nvSpPr>
        <p:spPr>
          <a:xfrm>
            <a:off x="2291715" y="4326621"/>
            <a:ext cx="466725" cy="400050"/>
          </a:xfrm>
          <a:prstGeom prst="ellipse">
            <a:avLst/>
          </a:prstGeom>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7" name="角丸四角形 6"/>
          <p:cNvSpPr/>
          <p:nvPr/>
        </p:nvSpPr>
        <p:spPr>
          <a:xfrm>
            <a:off x="1306768" y="5625146"/>
            <a:ext cx="1104900" cy="685800"/>
          </a:xfrm>
          <a:prstGeom prst="roundRect">
            <a:avLst/>
          </a:prstGeom>
        </p:spPr>
        <p:style>
          <a:lnRef idx="2">
            <a:schemeClr val="accent4"/>
          </a:lnRef>
          <a:fillRef idx="1">
            <a:schemeClr val="lt1"/>
          </a:fillRef>
          <a:effectRef idx="0">
            <a:schemeClr val="accent4"/>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8" name="ハート 7"/>
          <p:cNvSpPr/>
          <p:nvPr/>
        </p:nvSpPr>
        <p:spPr>
          <a:xfrm>
            <a:off x="5948091" y="2998040"/>
            <a:ext cx="914400" cy="914400"/>
          </a:xfrm>
          <a:prstGeom prst="heart">
            <a:avLst/>
          </a:prstGeom>
          <a:ln>
            <a:solidFill>
              <a:srgbClr val="FF0000"/>
            </a:solid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9" name="角丸四角形 8"/>
          <p:cNvSpPr/>
          <p:nvPr/>
        </p:nvSpPr>
        <p:spPr>
          <a:xfrm>
            <a:off x="2857228" y="6514828"/>
            <a:ext cx="1219200" cy="771525"/>
          </a:xfrm>
          <a:prstGeom prst="roundRect">
            <a:avLst/>
          </a:prstGeom>
          <a:ln>
            <a:solidFill>
              <a:srgbClr val="FF6699"/>
            </a:solid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10" name="角丸四角形 9"/>
          <p:cNvSpPr/>
          <p:nvPr/>
        </p:nvSpPr>
        <p:spPr>
          <a:xfrm>
            <a:off x="3838303" y="5838553"/>
            <a:ext cx="1152525" cy="619125"/>
          </a:xfrm>
          <a:prstGeom prst="roundRect">
            <a:avLst/>
          </a:prstGeom>
          <a:ln>
            <a:solidFill>
              <a:srgbClr val="FF6699"/>
            </a:solid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11" name="角丸四角形 10"/>
          <p:cNvSpPr/>
          <p:nvPr/>
        </p:nvSpPr>
        <p:spPr>
          <a:xfrm>
            <a:off x="5356747" y="5159152"/>
            <a:ext cx="1685925" cy="1167947"/>
          </a:xfrm>
          <a:prstGeom prst="roundRect">
            <a:avLst/>
          </a:prstGeom>
          <a:ln>
            <a:solidFill>
              <a:srgbClr val="FF6699"/>
            </a:solid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12" name="角丸四角形 11"/>
          <p:cNvSpPr/>
          <p:nvPr/>
        </p:nvSpPr>
        <p:spPr>
          <a:xfrm>
            <a:off x="5028928" y="6781528"/>
            <a:ext cx="1800225" cy="381000"/>
          </a:xfrm>
          <a:prstGeom prst="roundRect">
            <a:avLst/>
          </a:prstGeom>
          <a:ln>
            <a:solidFill>
              <a:srgbClr val="FF6699"/>
            </a:solid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13" name="スマイル 12"/>
          <p:cNvSpPr/>
          <p:nvPr/>
        </p:nvSpPr>
        <p:spPr>
          <a:xfrm>
            <a:off x="2895328" y="4419328"/>
            <a:ext cx="914400" cy="914400"/>
          </a:xfrm>
          <a:prstGeom prst="smileyFace">
            <a:avLst/>
          </a:prstGeom>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14" name="スマイル 13"/>
          <p:cNvSpPr/>
          <p:nvPr/>
        </p:nvSpPr>
        <p:spPr>
          <a:xfrm>
            <a:off x="4034456" y="4120615"/>
            <a:ext cx="695325" cy="685800"/>
          </a:xfrm>
          <a:prstGeom prst="smileyFace">
            <a:avLst/>
          </a:prstGeom>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15" name="スマイル 14"/>
          <p:cNvSpPr/>
          <p:nvPr/>
        </p:nvSpPr>
        <p:spPr>
          <a:xfrm>
            <a:off x="4928685" y="3774036"/>
            <a:ext cx="781050" cy="819150"/>
          </a:xfrm>
          <a:prstGeom prst="smileyFace">
            <a:avLst/>
          </a:prstGeom>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cxnSp>
        <p:nvCxnSpPr>
          <p:cNvPr id="16" name="直線矢印コネクタ 15"/>
          <p:cNvCxnSpPr/>
          <p:nvPr/>
        </p:nvCxnSpPr>
        <p:spPr>
          <a:xfrm>
            <a:off x="2990578" y="3657328"/>
            <a:ext cx="142875" cy="752475"/>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7" name="直線矢印コネクタ 16"/>
          <p:cNvCxnSpPr/>
          <p:nvPr/>
        </p:nvCxnSpPr>
        <p:spPr>
          <a:xfrm flipH="1">
            <a:off x="3485878" y="3638278"/>
            <a:ext cx="285750" cy="74295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8" name="直線矢印コネクタ 17"/>
          <p:cNvCxnSpPr/>
          <p:nvPr/>
        </p:nvCxnSpPr>
        <p:spPr>
          <a:xfrm flipV="1">
            <a:off x="3695428" y="3447778"/>
            <a:ext cx="1104900" cy="1000125"/>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9" name="直線コネクタ 18"/>
          <p:cNvCxnSpPr/>
          <p:nvPr/>
        </p:nvCxnSpPr>
        <p:spPr>
          <a:xfrm flipH="1" flipV="1">
            <a:off x="2781028" y="4476478"/>
            <a:ext cx="247650" cy="57150"/>
          </a:xfrm>
          <a:prstGeom prst="line">
            <a:avLst/>
          </a:prstGeom>
        </p:spPr>
        <p:style>
          <a:lnRef idx="1">
            <a:schemeClr val="dk1"/>
          </a:lnRef>
          <a:fillRef idx="0">
            <a:schemeClr val="dk1"/>
          </a:fillRef>
          <a:effectRef idx="0">
            <a:schemeClr val="dk1"/>
          </a:effectRef>
          <a:fontRef idx="minor">
            <a:schemeClr val="tx1"/>
          </a:fontRef>
        </p:style>
      </p:cxnSp>
      <p:cxnSp>
        <p:nvCxnSpPr>
          <p:cNvPr id="20" name="直線矢印コネクタ 19"/>
          <p:cNvCxnSpPr/>
          <p:nvPr/>
        </p:nvCxnSpPr>
        <p:spPr>
          <a:xfrm flipH="1" flipV="1">
            <a:off x="1922382" y="4326070"/>
            <a:ext cx="356083" cy="58628"/>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1" name="直線矢印コネクタ 20"/>
          <p:cNvCxnSpPr/>
          <p:nvPr/>
        </p:nvCxnSpPr>
        <p:spPr>
          <a:xfrm flipH="1">
            <a:off x="2380026" y="5091561"/>
            <a:ext cx="409575" cy="504825"/>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2" name="直線矢印コネクタ 21"/>
          <p:cNvCxnSpPr/>
          <p:nvPr/>
        </p:nvCxnSpPr>
        <p:spPr>
          <a:xfrm flipV="1">
            <a:off x="3314428" y="5752828"/>
            <a:ext cx="9525" cy="752475"/>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3" name="直線矢印コネクタ 22"/>
          <p:cNvCxnSpPr/>
          <p:nvPr/>
        </p:nvCxnSpPr>
        <p:spPr>
          <a:xfrm>
            <a:off x="3818618" y="4981303"/>
            <a:ext cx="1533525" cy="352425"/>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4" name="直線矢印コネクタ 23"/>
          <p:cNvCxnSpPr/>
          <p:nvPr/>
        </p:nvCxnSpPr>
        <p:spPr>
          <a:xfrm flipH="1">
            <a:off x="4430758" y="5143228"/>
            <a:ext cx="45085" cy="68580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5" name="直線矢印コネクタ 24"/>
          <p:cNvCxnSpPr/>
          <p:nvPr/>
        </p:nvCxnSpPr>
        <p:spPr>
          <a:xfrm>
            <a:off x="4504418" y="5152753"/>
            <a:ext cx="1190625" cy="165735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6" name="直線矢印コネクタ 25"/>
          <p:cNvCxnSpPr/>
          <p:nvPr/>
        </p:nvCxnSpPr>
        <p:spPr>
          <a:xfrm flipV="1">
            <a:off x="5645754" y="3581657"/>
            <a:ext cx="409575" cy="32385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27" name="屈折矢印 26"/>
          <p:cNvSpPr/>
          <p:nvPr/>
        </p:nvSpPr>
        <p:spPr>
          <a:xfrm rot="5400000">
            <a:off x="4904785" y="7486061"/>
            <a:ext cx="850265" cy="731520"/>
          </a:xfrm>
          <a:prstGeom prst="bentUp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28" name="スマイル 27"/>
          <p:cNvSpPr/>
          <p:nvPr/>
        </p:nvSpPr>
        <p:spPr>
          <a:xfrm>
            <a:off x="5790928" y="7619728"/>
            <a:ext cx="1123950" cy="1047750"/>
          </a:xfrm>
          <a:prstGeom prst="smileyFace">
            <a:avLst/>
          </a:prstGeom>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29" name="正方形/長方形 84"/>
          <p:cNvSpPr>
            <a:spLocks noChangeArrowheads="1"/>
          </p:cNvSpPr>
          <p:nvPr/>
        </p:nvSpPr>
        <p:spPr bwMode="auto">
          <a:xfrm>
            <a:off x="6124303" y="185603"/>
            <a:ext cx="981075" cy="514350"/>
          </a:xfrm>
          <a:prstGeom prst="rect">
            <a:avLst/>
          </a:prstGeom>
          <a:noFill/>
          <a:ln w="25400">
            <a:solidFill>
              <a:srgbClr val="41719C"/>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400" b="0" i="0" u="none" strike="noStrike" cap="none" normalizeH="0" baseline="0" dirty="0" smtClean="0">
                <a:ln>
                  <a:noFill/>
                </a:ln>
                <a:solidFill>
                  <a:srgbClr val="000000"/>
                </a:solidFill>
                <a:effectLst/>
                <a:latin typeface="ＭＳ 明朝" panose="02020609040205080304" pitchFamily="17" charset="-128"/>
                <a:ea typeface="ＭＳ 明朝" panose="02020609040205080304" pitchFamily="17" charset="-128"/>
                <a:cs typeface="Times New Roman" panose="02020603050405020304" pitchFamily="18" charset="0"/>
              </a:rPr>
              <a:t>様式　４</a:t>
            </a:r>
            <a:endParaRPr kumimoji="0" lang="ja-JP" altLang="ja-JP" sz="1800" b="0" i="0" u="none" strike="noStrike" cap="none" normalizeH="0" baseline="0" dirty="0" smtClean="0">
              <a:ln>
                <a:noFill/>
              </a:ln>
              <a:solidFill>
                <a:schemeClr val="tx1"/>
              </a:solidFill>
              <a:effectLst/>
              <a:latin typeface="Arial" panose="020B0604020202020204" pitchFamily="34" charset="0"/>
            </a:endParaRPr>
          </a:p>
        </p:txBody>
      </p:sp>
      <p:sp>
        <p:nvSpPr>
          <p:cNvPr id="30" name="角丸四角形 81"/>
          <p:cNvSpPr>
            <a:spLocks noChangeArrowheads="1"/>
          </p:cNvSpPr>
          <p:nvPr/>
        </p:nvSpPr>
        <p:spPr bwMode="auto">
          <a:xfrm>
            <a:off x="342008" y="632329"/>
            <a:ext cx="5624513" cy="566738"/>
          </a:xfrm>
          <a:prstGeom prst="roundRect">
            <a:avLst>
              <a:gd name="adj" fmla="val 16667"/>
            </a:avLst>
          </a:prstGeom>
          <a:solidFill>
            <a:srgbClr val="FFFFFF"/>
          </a:solidFill>
          <a:ln w="38100">
            <a:solidFill>
              <a:srgbClr val="00B050"/>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ja-JP" altLang="ja-JP" sz="1800" b="1" i="0" u="none" strike="noStrike" cap="none" normalizeH="0" baseline="0" smtClean="0">
                <a:ln>
                  <a:noFill/>
                </a:ln>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認知症の方の介護が家族だけでは限界を迎えたとき</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31" name="Rectangle 30"/>
          <p:cNvSpPr>
            <a:spLocks noChangeArrowheads="1"/>
          </p:cNvSpPr>
          <p:nvPr/>
        </p:nvSpPr>
        <p:spPr bwMode="auto">
          <a:xfrm>
            <a:off x="468040" y="29398"/>
            <a:ext cx="75596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32" name="Rectangle 32"/>
          <p:cNvSpPr>
            <a:spLocks noChangeArrowheads="1"/>
          </p:cNvSpPr>
          <p:nvPr/>
        </p:nvSpPr>
        <p:spPr bwMode="auto">
          <a:xfrm>
            <a:off x="1020490" y="1540193"/>
            <a:ext cx="75596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tabLst>
                <a:tab pos="2044700" algn="l"/>
              </a:tabLst>
              <a:defRPr>
                <a:solidFill>
                  <a:schemeClr val="tx1"/>
                </a:solidFill>
                <a:latin typeface="Arial" panose="020B0604020202020204" pitchFamily="34" charset="0"/>
              </a:defRPr>
            </a:lvl1pPr>
            <a:lvl2pPr eaLnBrk="0" fontAlgn="base" hangingPunct="0">
              <a:spcBef>
                <a:spcPct val="0"/>
              </a:spcBef>
              <a:spcAft>
                <a:spcPct val="0"/>
              </a:spcAft>
              <a:tabLst>
                <a:tab pos="2044700" algn="l"/>
              </a:tabLst>
              <a:defRPr>
                <a:solidFill>
                  <a:schemeClr val="tx1"/>
                </a:solidFill>
                <a:latin typeface="Arial" panose="020B0604020202020204" pitchFamily="34" charset="0"/>
              </a:defRPr>
            </a:lvl2pPr>
            <a:lvl3pPr eaLnBrk="0" fontAlgn="base" hangingPunct="0">
              <a:spcBef>
                <a:spcPct val="0"/>
              </a:spcBef>
              <a:spcAft>
                <a:spcPct val="0"/>
              </a:spcAft>
              <a:tabLst>
                <a:tab pos="2044700" algn="l"/>
              </a:tabLst>
              <a:defRPr>
                <a:solidFill>
                  <a:schemeClr val="tx1"/>
                </a:solidFill>
                <a:latin typeface="Arial" panose="020B0604020202020204" pitchFamily="34" charset="0"/>
              </a:defRPr>
            </a:lvl3pPr>
            <a:lvl4pPr eaLnBrk="0" fontAlgn="base" hangingPunct="0">
              <a:spcBef>
                <a:spcPct val="0"/>
              </a:spcBef>
              <a:spcAft>
                <a:spcPct val="0"/>
              </a:spcAft>
              <a:tabLst>
                <a:tab pos="2044700" algn="l"/>
              </a:tabLst>
              <a:defRPr>
                <a:solidFill>
                  <a:schemeClr val="tx1"/>
                </a:solidFill>
                <a:latin typeface="Arial" panose="020B0604020202020204" pitchFamily="34" charset="0"/>
              </a:defRPr>
            </a:lvl4pPr>
            <a:lvl5pPr eaLnBrk="0" fontAlgn="base" hangingPunct="0">
              <a:spcBef>
                <a:spcPct val="0"/>
              </a:spcBef>
              <a:spcAft>
                <a:spcPct val="0"/>
              </a:spcAft>
              <a:tabLst>
                <a:tab pos="2044700" algn="l"/>
              </a:tabLst>
              <a:defRPr>
                <a:solidFill>
                  <a:schemeClr val="tx1"/>
                </a:solidFill>
                <a:latin typeface="Arial" panose="020B0604020202020204" pitchFamily="34" charset="0"/>
              </a:defRPr>
            </a:lvl5pPr>
            <a:lvl6pPr eaLnBrk="0" fontAlgn="base" hangingPunct="0">
              <a:spcBef>
                <a:spcPct val="0"/>
              </a:spcBef>
              <a:spcAft>
                <a:spcPct val="0"/>
              </a:spcAft>
              <a:tabLst>
                <a:tab pos="2044700" algn="l"/>
              </a:tabLst>
              <a:defRPr>
                <a:solidFill>
                  <a:schemeClr val="tx1"/>
                </a:solidFill>
                <a:latin typeface="Arial" panose="020B0604020202020204" pitchFamily="34" charset="0"/>
              </a:defRPr>
            </a:lvl6pPr>
            <a:lvl7pPr eaLnBrk="0" fontAlgn="base" hangingPunct="0">
              <a:spcBef>
                <a:spcPct val="0"/>
              </a:spcBef>
              <a:spcAft>
                <a:spcPct val="0"/>
              </a:spcAft>
              <a:tabLst>
                <a:tab pos="2044700" algn="l"/>
              </a:tabLst>
              <a:defRPr>
                <a:solidFill>
                  <a:schemeClr val="tx1"/>
                </a:solidFill>
                <a:latin typeface="Arial" panose="020B0604020202020204" pitchFamily="34" charset="0"/>
              </a:defRPr>
            </a:lvl7pPr>
            <a:lvl8pPr eaLnBrk="0" fontAlgn="base" hangingPunct="0">
              <a:spcBef>
                <a:spcPct val="0"/>
              </a:spcBef>
              <a:spcAft>
                <a:spcPct val="0"/>
              </a:spcAft>
              <a:tabLst>
                <a:tab pos="2044700" algn="l"/>
              </a:tabLst>
              <a:defRPr>
                <a:solidFill>
                  <a:schemeClr val="tx1"/>
                </a:solidFill>
                <a:latin typeface="Arial" panose="020B0604020202020204" pitchFamily="34" charset="0"/>
              </a:defRPr>
            </a:lvl8pPr>
            <a:lvl9pPr eaLnBrk="0" fontAlgn="base" hangingPunct="0">
              <a:spcBef>
                <a:spcPct val="0"/>
              </a:spcBef>
              <a:spcAft>
                <a:spcPct val="0"/>
              </a:spcAft>
              <a:tabLst>
                <a:tab pos="2044700"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2044700" algn="l"/>
              </a:tabLst>
            </a:pPr>
            <a:endParaRPr kumimoji="0" lang="ja-JP" altLang="ja-JP" sz="1600" b="0" i="0" u="sng" strike="noStrike" cap="none" normalizeH="0" baseline="0" dirty="0" smtClean="0">
              <a:ln>
                <a:noFill/>
              </a:ln>
              <a:solidFill>
                <a:srgbClr val="000000"/>
              </a:solidFill>
              <a:effectLst/>
              <a:cs typeface="ＭＳ 明朝" panose="02020609040205080304" pitchFamily="17" charset="-128"/>
            </a:endParaRPr>
          </a:p>
          <a:p>
            <a:pPr marL="0" marR="0" lvl="0" indent="0" algn="l" defTabSz="914400" rtl="0" eaLnBrk="0" fontAlgn="base" latinLnBrk="0" hangingPunct="0">
              <a:lnSpc>
                <a:spcPct val="100000"/>
              </a:lnSpc>
              <a:spcBef>
                <a:spcPct val="0"/>
              </a:spcBef>
              <a:spcAft>
                <a:spcPct val="0"/>
              </a:spcAft>
              <a:buClrTx/>
              <a:buSzTx/>
              <a:buFontTx/>
              <a:buNone/>
              <a:tabLst>
                <a:tab pos="2044700" algn="l"/>
              </a:tabLst>
            </a:pPr>
            <a:r>
              <a:rPr kumimoji="0" lang="ja-JP" altLang="ja-JP" sz="1600" b="0" i="0" u="sng" strike="noStrike" cap="none" normalizeH="0" baseline="0" dirty="0" smtClean="0">
                <a:ln>
                  <a:noFill/>
                </a:ln>
                <a:solidFill>
                  <a:srgbClr val="000000"/>
                </a:solidFill>
                <a:effectLst/>
                <a:latin typeface="Arial" panose="020B0604020202020204" pitchFamily="34" charset="0"/>
                <a:cs typeface="ＭＳ 明朝" panose="02020609040205080304" pitchFamily="17" charset="-128"/>
              </a:rPr>
              <a:t>　　　　　　　　</a:t>
            </a:r>
            <a:r>
              <a:rPr kumimoji="0" lang="ja-JP" altLang="ja-JP" sz="1600" b="0" i="0" u="none" strike="noStrike" cap="none" normalizeH="0" baseline="0" dirty="0" smtClean="0">
                <a:ln>
                  <a:noFill/>
                </a:ln>
                <a:solidFill>
                  <a:srgbClr val="000000"/>
                </a:solidFill>
                <a:effectLst/>
                <a:latin typeface="Arial" panose="020B0604020202020204" pitchFamily="34" charset="0"/>
                <a:cs typeface="ＭＳ 明朝" panose="02020609040205080304" pitchFamily="17" charset="-128"/>
              </a:rPr>
              <a:t>様　　　　　　　　　　　　</a:t>
            </a:r>
            <a:r>
              <a:rPr kumimoji="0" lang="en-US" altLang="ja-JP" sz="1600" b="0" i="0" u="none" strike="noStrike" cap="none" normalizeH="0" baseline="0" dirty="0" smtClean="0">
                <a:ln>
                  <a:noFill/>
                </a:ln>
                <a:solidFill>
                  <a:srgbClr val="000000"/>
                </a:solidFill>
                <a:effectLst/>
                <a:latin typeface="Arial" panose="020B0604020202020204" pitchFamily="34" charset="0"/>
                <a:cs typeface="ＭＳ 明朝" panose="02020609040205080304" pitchFamily="17" charset="-128"/>
              </a:rPr>
              <a:t>R</a:t>
            </a:r>
            <a:r>
              <a:rPr kumimoji="0" lang="ja-JP" altLang="en-US" sz="1600" b="0" i="0" u="none" strike="noStrike" cap="none" normalizeH="0" baseline="0" dirty="0" smtClean="0">
                <a:ln>
                  <a:noFill/>
                </a:ln>
                <a:solidFill>
                  <a:srgbClr val="000000"/>
                </a:solidFill>
                <a:effectLst/>
                <a:latin typeface="Arial" panose="020B0604020202020204" pitchFamily="34" charset="0"/>
                <a:cs typeface="ＭＳ 明朝" panose="02020609040205080304" pitchFamily="17" charset="-128"/>
              </a:rPr>
              <a:t>〇年〇月〇日</a:t>
            </a:r>
            <a:endParaRPr kumimoji="0" lang="ja-JP" altLang="en-US" sz="6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2044700" algn="l"/>
              </a:tabLst>
            </a:pPr>
            <a:endParaRPr kumimoji="0" lang="ja-JP"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33" name="Rectangle 33"/>
          <p:cNvSpPr>
            <a:spLocks noChangeArrowheads="1"/>
          </p:cNvSpPr>
          <p:nvPr/>
        </p:nvSpPr>
        <p:spPr bwMode="auto">
          <a:xfrm>
            <a:off x="844962" y="2749148"/>
            <a:ext cx="4945966"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2044700" algn="l"/>
              </a:tabLst>
              <a:defRPr>
                <a:solidFill>
                  <a:schemeClr val="tx1"/>
                </a:solidFill>
                <a:latin typeface="Arial" panose="020B0604020202020204" pitchFamily="34" charset="0"/>
              </a:defRPr>
            </a:lvl1pPr>
            <a:lvl2pPr eaLnBrk="0" fontAlgn="base" hangingPunct="0">
              <a:spcBef>
                <a:spcPct val="0"/>
              </a:spcBef>
              <a:spcAft>
                <a:spcPct val="0"/>
              </a:spcAft>
              <a:tabLst>
                <a:tab pos="2044700" algn="l"/>
              </a:tabLst>
              <a:defRPr>
                <a:solidFill>
                  <a:schemeClr val="tx1"/>
                </a:solidFill>
                <a:latin typeface="Arial" panose="020B0604020202020204" pitchFamily="34" charset="0"/>
              </a:defRPr>
            </a:lvl2pPr>
            <a:lvl3pPr eaLnBrk="0" fontAlgn="base" hangingPunct="0">
              <a:spcBef>
                <a:spcPct val="0"/>
              </a:spcBef>
              <a:spcAft>
                <a:spcPct val="0"/>
              </a:spcAft>
              <a:tabLst>
                <a:tab pos="2044700" algn="l"/>
              </a:tabLst>
              <a:defRPr>
                <a:solidFill>
                  <a:schemeClr val="tx1"/>
                </a:solidFill>
                <a:latin typeface="Arial" panose="020B0604020202020204" pitchFamily="34" charset="0"/>
              </a:defRPr>
            </a:lvl3pPr>
            <a:lvl4pPr eaLnBrk="0" fontAlgn="base" hangingPunct="0">
              <a:spcBef>
                <a:spcPct val="0"/>
              </a:spcBef>
              <a:spcAft>
                <a:spcPct val="0"/>
              </a:spcAft>
              <a:tabLst>
                <a:tab pos="2044700" algn="l"/>
              </a:tabLst>
              <a:defRPr>
                <a:solidFill>
                  <a:schemeClr val="tx1"/>
                </a:solidFill>
                <a:latin typeface="Arial" panose="020B0604020202020204" pitchFamily="34" charset="0"/>
              </a:defRPr>
            </a:lvl4pPr>
            <a:lvl5pPr eaLnBrk="0" fontAlgn="base" hangingPunct="0">
              <a:spcBef>
                <a:spcPct val="0"/>
              </a:spcBef>
              <a:spcAft>
                <a:spcPct val="0"/>
              </a:spcAft>
              <a:tabLst>
                <a:tab pos="2044700" algn="l"/>
              </a:tabLst>
              <a:defRPr>
                <a:solidFill>
                  <a:schemeClr val="tx1"/>
                </a:solidFill>
                <a:latin typeface="Arial" panose="020B0604020202020204" pitchFamily="34" charset="0"/>
              </a:defRPr>
            </a:lvl5pPr>
            <a:lvl6pPr eaLnBrk="0" fontAlgn="base" hangingPunct="0">
              <a:spcBef>
                <a:spcPct val="0"/>
              </a:spcBef>
              <a:spcAft>
                <a:spcPct val="0"/>
              </a:spcAft>
              <a:tabLst>
                <a:tab pos="2044700" algn="l"/>
              </a:tabLst>
              <a:defRPr>
                <a:solidFill>
                  <a:schemeClr val="tx1"/>
                </a:solidFill>
                <a:latin typeface="Arial" panose="020B0604020202020204" pitchFamily="34" charset="0"/>
              </a:defRPr>
            </a:lvl6pPr>
            <a:lvl7pPr eaLnBrk="0" fontAlgn="base" hangingPunct="0">
              <a:spcBef>
                <a:spcPct val="0"/>
              </a:spcBef>
              <a:spcAft>
                <a:spcPct val="0"/>
              </a:spcAft>
              <a:tabLst>
                <a:tab pos="2044700" algn="l"/>
              </a:tabLst>
              <a:defRPr>
                <a:solidFill>
                  <a:schemeClr val="tx1"/>
                </a:solidFill>
                <a:latin typeface="Arial" panose="020B0604020202020204" pitchFamily="34" charset="0"/>
              </a:defRPr>
            </a:lvl7pPr>
            <a:lvl8pPr eaLnBrk="0" fontAlgn="base" hangingPunct="0">
              <a:spcBef>
                <a:spcPct val="0"/>
              </a:spcBef>
              <a:spcAft>
                <a:spcPct val="0"/>
              </a:spcAft>
              <a:tabLst>
                <a:tab pos="2044700" algn="l"/>
              </a:tabLst>
              <a:defRPr>
                <a:solidFill>
                  <a:schemeClr val="tx1"/>
                </a:solidFill>
                <a:latin typeface="Arial" panose="020B0604020202020204" pitchFamily="34" charset="0"/>
              </a:defRPr>
            </a:lvl8pPr>
            <a:lvl9pPr eaLnBrk="0" fontAlgn="base" hangingPunct="0">
              <a:spcBef>
                <a:spcPct val="0"/>
              </a:spcBef>
              <a:spcAft>
                <a:spcPct val="0"/>
              </a:spcAft>
              <a:tabLst>
                <a:tab pos="2044700" algn="l"/>
              </a:tabLst>
              <a:defRPr>
                <a:solidFill>
                  <a:schemeClr val="tx1"/>
                </a:solidFill>
                <a:latin typeface="Arial" panose="020B0604020202020204" pitchFamily="34" charset="0"/>
              </a:defRPr>
            </a:lvl9pPr>
          </a:lstStyle>
          <a:p>
            <a:pPr marL="0" marR="0" lvl="0" indent="457200" algn="l" defTabSz="914400" rtl="0" eaLnBrk="0" fontAlgn="base" latinLnBrk="0" hangingPunct="0">
              <a:lnSpc>
                <a:spcPct val="100000"/>
              </a:lnSpc>
              <a:spcBef>
                <a:spcPct val="0"/>
              </a:spcBef>
              <a:spcAft>
                <a:spcPct val="0"/>
              </a:spcAft>
              <a:buClrTx/>
              <a:buSzTx/>
              <a:buFontTx/>
              <a:buNone/>
              <a:tabLst>
                <a:tab pos="2044700" algn="l"/>
              </a:tabLst>
            </a:pPr>
            <a:r>
              <a:rPr kumimoji="0" lang="ja-JP" altLang="ja-JP" sz="1200" b="0" i="0" u="none" strike="noStrike" cap="none" normalizeH="0" baseline="0" dirty="0" smtClean="0">
                <a:ln>
                  <a:noFill/>
                </a:ln>
                <a:solidFill>
                  <a:schemeClr val="tx1"/>
                </a:solidFill>
                <a:effectLst/>
                <a:latin typeface="游明朝" panose="02020400000000000000" pitchFamily="18" charset="-128"/>
                <a:ea typeface="游明朝" panose="02020400000000000000" pitchFamily="18" charset="-128"/>
                <a:cs typeface="ＭＳ 明朝" panose="02020609040205080304" pitchFamily="17" charset="-128"/>
              </a:rPr>
              <a:t>・訪問マッサージ　　　　</a:t>
            </a:r>
            <a:r>
              <a:rPr lang="ja-JP" altLang="en-US" sz="1200" dirty="0">
                <a:latin typeface="游明朝" panose="02020400000000000000" pitchFamily="18" charset="-128"/>
                <a:ea typeface="游明朝" panose="02020400000000000000" pitchFamily="18" charset="-128"/>
                <a:cs typeface="ＭＳ 明朝" panose="02020609040205080304" pitchFamily="17" charset="-128"/>
              </a:rPr>
              <a:t> </a:t>
            </a:r>
            <a:r>
              <a:rPr lang="ja-JP" altLang="en-US" sz="1200" dirty="0" smtClean="0">
                <a:latin typeface="游明朝" panose="02020400000000000000" pitchFamily="18" charset="-128"/>
                <a:ea typeface="游明朝" panose="02020400000000000000" pitchFamily="18" charset="-128"/>
                <a:cs typeface="ＭＳ 明朝" panose="02020609040205080304" pitchFamily="17" charset="-128"/>
              </a:rPr>
              <a:t> </a:t>
            </a:r>
            <a:r>
              <a:rPr kumimoji="0" lang="ja-JP" altLang="ja-JP" sz="1200" b="0" i="0" u="none" strike="noStrike" cap="none" normalizeH="0" baseline="0" dirty="0" smtClean="0">
                <a:ln>
                  <a:noFill/>
                </a:ln>
                <a:solidFill>
                  <a:schemeClr val="tx1"/>
                </a:solidFill>
                <a:effectLst/>
                <a:latin typeface="游明朝" panose="02020400000000000000" pitchFamily="18" charset="-128"/>
                <a:ea typeface="游明朝" panose="02020400000000000000" pitchFamily="18" charset="-128"/>
                <a:cs typeface="ＭＳ 明朝" panose="02020609040205080304" pitchFamily="17" charset="-128"/>
              </a:rPr>
              <a:t> 訪問診療</a:t>
            </a:r>
            <a:r>
              <a:rPr kumimoji="0" lang="ja-JP" altLang="en-US" sz="1200" b="0" i="0" u="none" strike="noStrike" cap="none" normalizeH="0" baseline="0" dirty="0" smtClean="0">
                <a:ln>
                  <a:noFill/>
                </a:ln>
                <a:solidFill>
                  <a:schemeClr val="tx1"/>
                </a:solidFill>
                <a:effectLst/>
                <a:latin typeface="游明朝" panose="02020400000000000000" pitchFamily="18" charset="-128"/>
                <a:ea typeface="游明朝" panose="02020400000000000000" pitchFamily="18" charset="-128"/>
                <a:cs typeface="ＭＳ 明朝" panose="02020609040205080304" pitchFamily="17" charset="-128"/>
              </a:rPr>
              <a:t>   　  　緊急時、重症化</a:t>
            </a:r>
            <a:endParaRPr kumimoji="0" lang="ja-JP" altLang="en-US" sz="600" b="0" i="0" u="none" strike="noStrike" cap="none" normalizeH="0" baseline="0" dirty="0" smtClean="0">
              <a:ln>
                <a:noFill/>
              </a:ln>
              <a:solidFill>
                <a:schemeClr val="tx1"/>
              </a:solidFill>
              <a:effectLst/>
            </a:endParaRPr>
          </a:p>
          <a:p>
            <a:pPr marL="0" marR="0" lvl="0" indent="457200" algn="l" defTabSz="914400" rtl="0" eaLnBrk="0" fontAlgn="base" latinLnBrk="0" hangingPunct="0">
              <a:lnSpc>
                <a:spcPct val="100000"/>
              </a:lnSpc>
              <a:spcBef>
                <a:spcPct val="0"/>
              </a:spcBef>
              <a:spcAft>
                <a:spcPct val="0"/>
              </a:spcAft>
              <a:buClrTx/>
              <a:buSzTx/>
              <a:buFontTx/>
              <a:buNone/>
              <a:tabLst>
                <a:tab pos="2044700" algn="l"/>
              </a:tabLst>
            </a:pPr>
            <a:endParaRPr kumimoji="0" lang="ja-JP"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34" name="Rectangle 34"/>
          <p:cNvSpPr>
            <a:spLocks noChangeArrowheads="1"/>
          </p:cNvSpPr>
          <p:nvPr/>
        </p:nvSpPr>
        <p:spPr bwMode="auto">
          <a:xfrm>
            <a:off x="1110184" y="3005686"/>
            <a:ext cx="5932488" cy="738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200025" eaLnBrk="0" fontAlgn="base" hangingPunct="0">
              <a:spcBef>
                <a:spcPct val="0"/>
              </a:spcBef>
              <a:spcAft>
                <a:spcPct val="0"/>
              </a:spcAft>
              <a:tabLst>
                <a:tab pos="2044700" algn="l"/>
              </a:tabLst>
              <a:defRPr>
                <a:solidFill>
                  <a:schemeClr val="tx1"/>
                </a:solidFill>
                <a:latin typeface="Arial" panose="020B0604020202020204" pitchFamily="34" charset="0"/>
              </a:defRPr>
            </a:lvl1pPr>
            <a:lvl2pPr eaLnBrk="0" fontAlgn="base" hangingPunct="0">
              <a:spcBef>
                <a:spcPct val="0"/>
              </a:spcBef>
              <a:spcAft>
                <a:spcPct val="0"/>
              </a:spcAft>
              <a:tabLst>
                <a:tab pos="2044700" algn="l"/>
              </a:tabLst>
              <a:defRPr>
                <a:solidFill>
                  <a:schemeClr val="tx1"/>
                </a:solidFill>
                <a:latin typeface="Arial" panose="020B0604020202020204" pitchFamily="34" charset="0"/>
              </a:defRPr>
            </a:lvl2pPr>
            <a:lvl3pPr eaLnBrk="0" fontAlgn="base" hangingPunct="0">
              <a:spcBef>
                <a:spcPct val="0"/>
              </a:spcBef>
              <a:spcAft>
                <a:spcPct val="0"/>
              </a:spcAft>
              <a:tabLst>
                <a:tab pos="2044700" algn="l"/>
              </a:tabLst>
              <a:defRPr>
                <a:solidFill>
                  <a:schemeClr val="tx1"/>
                </a:solidFill>
                <a:latin typeface="Arial" panose="020B0604020202020204" pitchFamily="34" charset="0"/>
              </a:defRPr>
            </a:lvl3pPr>
            <a:lvl4pPr eaLnBrk="0" fontAlgn="base" hangingPunct="0">
              <a:spcBef>
                <a:spcPct val="0"/>
              </a:spcBef>
              <a:spcAft>
                <a:spcPct val="0"/>
              </a:spcAft>
              <a:tabLst>
                <a:tab pos="2044700" algn="l"/>
              </a:tabLst>
              <a:defRPr>
                <a:solidFill>
                  <a:schemeClr val="tx1"/>
                </a:solidFill>
                <a:latin typeface="Arial" panose="020B0604020202020204" pitchFamily="34" charset="0"/>
              </a:defRPr>
            </a:lvl4pPr>
            <a:lvl5pPr eaLnBrk="0" fontAlgn="base" hangingPunct="0">
              <a:spcBef>
                <a:spcPct val="0"/>
              </a:spcBef>
              <a:spcAft>
                <a:spcPct val="0"/>
              </a:spcAft>
              <a:tabLst>
                <a:tab pos="2044700" algn="l"/>
              </a:tabLst>
              <a:defRPr>
                <a:solidFill>
                  <a:schemeClr val="tx1"/>
                </a:solidFill>
                <a:latin typeface="Arial" panose="020B0604020202020204" pitchFamily="34" charset="0"/>
              </a:defRPr>
            </a:lvl5pPr>
            <a:lvl6pPr eaLnBrk="0" fontAlgn="base" hangingPunct="0">
              <a:spcBef>
                <a:spcPct val="0"/>
              </a:spcBef>
              <a:spcAft>
                <a:spcPct val="0"/>
              </a:spcAft>
              <a:tabLst>
                <a:tab pos="2044700" algn="l"/>
              </a:tabLst>
              <a:defRPr>
                <a:solidFill>
                  <a:schemeClr val="tx1"/>
                </a:solidFill>
                <a:latin typeface="Arial" panose="020B0604020202020204" pitchFamily="34" charset="0"/>
              </a:defRPr>
            </a:lvl6pPr>
            <a:lvl7pPr eaLnBrk="0" fontAlgn="base" hangingPunct="0">
              <a:spcBef>
                <a:spcPct val="0"/>
              </a:spcBef>
              <a:spcAft>
                <a:spcPct val="0"/>
              </a:spcAft>
              <a:tabLst>
                <a:tab pos="2044700" algn="l"/>
              </a:tabLst>
              <a:defRPr>
                <a:solidFill>
                  <a:schemeClr val="tx1"/>
                </a:solidFill>
                <a:latin typeface="Arial" panose="020B0604020202020204" pitchFamily="34" charset="0"/>
              </a:defRPr>
            </a:lvl7pPr>
            <a:lvl8pPr eaLnBrk="0" fontAlgn="base" hangingPunct="0">
              <a:spcBef>
                <a:spcPct val="0"/>
              </a:spcBef>
              <a:spcAft>
                <a:spcPct val="0"/>
              </a:spcAft>
              <a:tabLst>
                <a:tab pos="2044700" algn="l"/>
              </a:tabLst>
              <a:defRPr>
                <a:solidFill>
                  <a:schemeClr val="tx1"/>
                </a:solidFill>
                <a:latin typeface="Arial" panose="020B0604020202020204" pitchFamily="34" charset="0"/>
              </a:defRPr>
            </a:lvl8pPr>
            <a:lvl9pPr eaLnBrk="0" fontAlgn="base" hangingPunct="0">
              <a:spcBef>
                <a:spcPct val="0"/>
              </a:spcBef>
              <a:spcAft>
                <a:spcPct val="0"/>
              </a:spcAft>
              <a:tabLst>
                <a:tab pos="2044700" algn="l"/>
              </a:tabLst>
              <a:defRPr>
                <a:solidFill>
                  <a:schemeClr val="tx1"/>
                </a:solidFill>
                <a:latin typeface="Arial" panose="020B0604020202020204" pitchFamily="34" charset="0"/>
              </a:defRPr>
            </a:lvl9pPr>
          </a:lstStyle>
          <a:p>
            <a:pPr marL="0" marR="0" lvl="0" indent="200025" algn="l" defTabSz="914400" rtl="0" eaLnBrk="0" fontAlgn="base" latinLnBrk="0" hangingPunct="0">
              <a:lnSpc>
                <a:spcPct val="100000"/>
              </a:lnSpc>
              <a:spcBef>
                <a:spcPct val="0"/>
              </a:spcBef>
              <a:spcAft>
                <a:spcPct val="0"/>
              </a:spcAft>
              <a:buClrTx/>
              <a:buSzTx/>
              <a:buFontTx/>
              <a:buNone/>
              <a:tabLst>
                <a:tab pos="2044700" algn="l"/>
              </a:tabLst>
            </a:pPr>
            <a:r>
              <a:rPr kumimoji="0" lang="ja-JP" altLang="ja-JP" sz="1200" b="0" i="0" u="none" strike="noStrike" cap="none" normalizeH="0" baseline="0" dirty="0" smtClean="0">
                <a:ln>
                  <a:noFill/>
                </a:ln>
                <a:solidFill>
                  <a:schemeClr val="tx1"/>
                </a:solidFill>
                <a:effectLst/>
                <a:latin typeface="游明朝" panose="02020400000000000000" pitchFamily="18" charset="-128"/>
                <a:ea typeface="游明朝" panose="02020400000000000000" pitchFamily="18" charset="-128"/>
                <a:cs typeface="ＭＳ 明朝" panose="02020609040205080304" pitchFamily="17" charset="-128"/>
              </a:rPr>
              <a:t>　（アロマも良いよ♡）　</a:t>
            </a:r>
            <a:r>
              <a:rPr lang="ja-JP" altLang="en-US" sz="1200" dirty="0">
                <a:latin typeface="游明朝" panose="02020400000000000000" pitchFamily="18" charset="-128"/>
                <a:ea typeface="游明朝" panose="02020400000000000000" pitchFamily="18" charset="-128"/>
                <a:cs typeface="ＭＳ 明朝" panose="02020609040205080304" pitchFamily="17" charset="-128"/>
              </a:rPr>
              <a:t> </a:t>
            </a:r>
            <a:r>
              <a:rPr lang="ja-JP" altLang="en-US" sz="1200" dirty="0" smtClean="0">
                <a:latin typeface="游明朝" panose="02020400000000000000" pitchFamily="18" charset="-128"/>
                <a:ea typeface="游明朝" panose="02020400000000000000" pitchFamily="18" charset="-128"/>
                <a:cs typeface="ＭＳ 明朝" panose="02020609040205080304" pitchFamily="17" charset="-128"/>
              </a:rPr>
              <a:t>  </a:t>
            </a:r>
            <a:r>
              <a:rPr kumimoji="0" lang="ja-JP" altLang="ja-JP" sz="1200" b="0" i="0" u="none" strike="noStrike" cap="none" normalizeH="0" baseline="0" dirty="0" smtClean="0">
                <a:ln>
                  <a:noFill/>
                </a:ln>
                <a:solidFill>
                  <a:schemeClr val="tx1"/>
                </a:solidFill>
                <a:effectLst/>
                <a:latin typeface="游明朝" panose="02020400000000000000" pitchFamily="18" charset="-128"/>
                <a:ea typeface="游明朝" panose="02020400000000000000" pitchFamily="18" charset="-128"/>
                <a:cs typeface="ＭＳ 明朝" panose="02020609040205080304" pitchFamily="17" charset="-128"/>
              </a:rPr>
              <a:t>訪問看護　　　　病院　　　　　　</a:t>
            </a:r>
            <a:endParaRPr kumimoji="0" lang="ja-JP" altLang="ja-JP" sz="600" b="0" i="0" u="none" strike="noStrike" cap="none" normalizeH="0" baseline="0" dirty="0" smtClean="0">
              <a:ln>
                <a:noFill/>
              </a:ln>
              <a:solidFill>
                <a:schemeClr val="tx1"/>
              </a:solidFill>
              <a:effectLst/>
            </a:endParaRPr>
          </a:p>
          <a:p>
            <a:pPr marL="0" marR="0" lvl="0" indent="200025" algn="l" defTabSz="914400" rtl="0" eaLnBrk="0" fontAlgn="base" latinLnBrk="0" hangingPunct="0">
              <a:lnSpc>
                <a:spcPct val="100000"/>
              </a:lnSpc>
              <a:spcBef>
                <a:spcPct val="0"/>
              </a:spcBef>
              <a:spcAft>
                <a:spcPct val="0"/>
              </a:spcAft>
              <a:buClrTx/>
              <a:buSzTx/>
              <a:buFontTx/>
              <a:buNone/>
              <a:tabLst>
                <a:tab pos="2044700" algn="l"/>
              </a:tabLst>
            </a:pPr>
            <a:r>
              <a:rPr kumimoji="0" lang="ja-JP" altLang="ja-JP" sz="1200" b="0" i="0" u="none" strike="noStrike" cap="none" normalizeH="0" baseline="0" dirty="0" smtClean="0">
                <a:ln>
                  <a:noFill/>
                </a:ln>
                <a:solidFill>
                  <a:schemeClr val="tx1"/>
                </a:solidFill>
                <a:effectLst/>
                <a:latin typeface="游明朝" panose="02020400000000000000" pitchFamily="18" charset="-128"/>
                <a:ea typeface="游明朝" panose="02020400000000000000" pitchFamily="18" charset="-128"/>
                <a:cs typeface="ＭＳ 明朝" panose="02020609040205080304" pitchFamily="17" charset="-128"/>
              </a:rPr>
              <a:t>・訪問リハビリ　　　　　　　　　　　　　　　　　　　　　　　オアシスの</a:t>
            </a:r>
            <a:endParaRPr kumimoji="0" lang="ja-JP" altLang="ja-JP" sz="600" b="0" i="0" u="none" strike="noStrike" cap="none" normalizeH="0" baseline="0" dirty="0" smtClean="0">
              <a:ln>
                <a:noFill/>
              </a:ln>
              <a:solidFill>
                <a:schemeClr val="tx1"/>
              </a:solidFill>
              <a:effectLst/>
            </a:endParaRPr>
          </a:p>
          <a:p>
            <a:pPr marL="0" marR="0" lvl="0" indent="200025" algn="l" defTabSz="914400" rtl="0" eaLnBrk="0" fontAlgn="base" latinLnBrk="0" hangingPunct="0">
              <a:lnSpc>
                <a:spcPct val="100000"/>
              </a:lnSpc>
              <a:spcBef>
                <a:spcPct val="0"/>
              </a:spcBef>
              <a:spcAft>
                <a:spcPct val="0"/>
              </a:spcAft>
              <a:buClrTx/>
              <a:buSzTx/>
              <a:buFontTx/>
              <a:buNone/>
              <a:tabLst>
                <a:tab pos="2044700" algn="l"/>
              </a:tabLst>
            </a:pPr>
            <a:endParaRPr kumimoji="0" lang="ja-JP" altLang="ja-JP" sz="1800" b="0" i="0" u="none" strike="noStrike" cap="none" normalizeH="0" baseline="0" dirty="0" smtClean="0">
              <a:ln>
                <a:noFill/>
              </a:ln>
              <a:solidFill>
                <a:schemeClr val="tx1"/>
              </a:solidFill>
              <a:effectLst/>
              <a:latin typeface="Arial" panose="020B0604020202020204" pitchFamily="34" charset="0"/>
            </a:endParaRPr>
          </a:p>
        </p:txBody>
      </p:sp>
      <p:sp>
        <p:nvSpPr>
          <p:cNvPr id="35" name="Rectangle 35"/>
          <p:cNvSpPr>
            <a:spLocks noChangeArrowheads="1"/>
          </p:cNvSpPr>
          <p:nvPr/>
        </p:nvSpPr>
        <p:spPr bwMode="auto">
          <a:xfrm>
            <a:off x="970121" y="3791693"/>
            <a:ext cx="7559675"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indent="200025" eaLnBrk="0" fontAlgn="base" hangingPunct="0">
              <a:spcBef>
                <a:spcPct val="0"/>
              </a:spcBef>
              <a:spcAft>
                <a:spcPct val="0"/>
              </a:spcAft>
              <a:tabLst>
                <a:tab pos="2044700" algn="l"/>
              </a:tabLst>
              <a:defRPr>
                <a:solidFill>
                  <a:schemeClr val="tx1"/>
                </a:solidFill>
                <a:latin typeface="Arial" panose="020B0604020202020204" pitchFamily="34" charset="0"/>
              </a:defRPr>
            </a:lvl1pPr>
            <a:lvl2pPr eaLnBrk="0" fontAlgn="base" hangingPunct="0">
              <a:spcBef>
                <a:spcPct val="0"/>
              </a:spcBef>
              <a:spcAft>
                <a:spcPct val="0"/>
              </a:spcAft>
              <a:tabLst>
                <a:tab pos="2044700" algn="l"/>
              </a:tabLst>
              <a:defRPr>
                <a:solidFill>
                  <a:schemeClr val="tx1"/>
                </a:solidFill>
                <a:latin typeface="Arial" panose="020B0604020202020204" pitchFamily="34" charset="0"/>
              </a:defRPr>
            </a:lvl2pPr>
            <a:lvl3pPr eaLnBrk="0" fontAlgn="base" hangingPunct="0">
              <a:spcBef>
                <a:spcPct val="0"/>
              </a:spcBef>
              <a:spcAft>
                <a:spcPct val="0"/>
              </a:spcAft>
              <a:tabLst>
                <a:tab pos="2044700" algn="l"/>
              </a:tabLst>
              <a:defRPr>
                <a:solidFill>
                  <a:schemeClr val="tx1"/>
                </a:solidFill>
                <a:latin typeface="Arial" panose="020B0604020202020204" pitchFamily="34" charset="0"/>
              </a:defRPr>
            </a:lvl3pPr>
            <a:lvl4pPr eaLnBrk="0" fontAlgn="base" hangingPunct="0">
              <a:spcBef>
                <a:spcPct val="0"/>
              </a:spcBef>
              <a:spcAft>
                <a:spcPct val="0"/>
              </a:spcAft>
              <a:tabLst>
                <a:tab pos="2044700" algn="l"/>
              </a:tabLst>
              <a:defRPr>
                <a:solidFill>
                  <a:schemeClr val="tx1"/>
                </a:solidFill>
                <a:latin typeface="Arial" panose="020B0604020202020204" pitchFamily="34" charset="0"/>
              </a:defRPr>
            </a:lvl4pPr>
            <a:lvl5pPr eaLnBrk="0" fontAlgn="base" hangingPunct="0">
              <a:spcBef>
                <a:spcPct val="0"/>
              </a:spcBef>
              <a:spcAft>
                <a:spcPct val="0"/>
              </a:spcAft>
              <a:tabLst>
                <a:tab pos="2044700" algn="l"/>
              </a:tabLst>
              <a:defRPr>
                <a:solidFill>
                  <a:schemeClr val="tx1"/>
                </a:solidFill>
                <a:latin typeface="Arial" panose="020B0604020202020204" pitchFamily="34" charset="0"/>
              </a:defRPr>
            </a:lvl5pPr>
            <a:lvl6pPr eaLnBrk="0" fontAlgn="base" hangingPunct="0">
              <a:spcBef>
                <a:spcPct val="0"/>
              </a:spcBef>
              <a:spcAft>
                <a:spcPct val="0"/>
              </a:spcAft>
              <a:tabLst>
                <a:tab pos="2044700" algn="l"/>
              </a:tabLst>
              <a:defRPr>
                <a:solidFill>
                  <a:schemeClr val="tx1"/>
                </a:solidFill>
                <a:latin typeface="Arial" panose="020B0604020202020204" pitchFamily="34" charset="0"/>
              </a:defRPr>
            </a:lvl6pPr>
            <a:lvl7pPr eaLnBrk="0" fontAlgn="base" hangingPunct="0">
              <a:spcBef>
                <a:spcPct val="0"/>
              </a:spcBef>
              <a:spcAft>
                <a:spcPct val="0"/>
              </a:spcAft>
              <a:tabLst>
                <a:tab pos="2044700" algn="l"/>
              </a:tabLst>
              <a:defRPr>
                <a:solidFill>
                  <a:schemeClr val="tx1"/>
                </a:solidFill>
                <a:latin typeface="Arial" panose="020B0604020202020204" pitchFamily="34" charset="0"/>
              </a:defRPr>
            </a:lvl7pPr>
            <a:lvl8pPr eaLnBrk="0" fontAlgn="base" hangingPunct="0">
              <a:spcBef>
                <a:spcPct val="0"/>
              </a:spcBef>
              <a:spcAft>
                <a:spcPct val="0"/>
              </a:spcAft>
              <a:tabLst>
                <a:tab pos="2044700" algn="l"/>
              </a:tabLst>
              <a:defRPr>
                <a:solidFill>
                  <a:schemeClr val="tx1"/>
                </a:solidFill>
                <a:latin typeface="Arial" panose="020B0604020202020204" pitchFamily="34" charset="0"/>
              </a:defRPr>
            </a:lvl8pPr>
            <a:lvl9pPr eaLnBrk="0" fontAlgn="base" hangingPunct="0">
              <a:spcBef>
                <a:spcPct val="0"/>
              </a:spcBef>
              <a:spcAft>
                <a:spcPct val="0"/>
              </a:spcAft>
              <a:tabLst>
                <a:tab pos="2044700" algn="l"/>
              </a:tabLst>
              <a:defRPr>
                <a:solidFill>
                  <a:schemeClr val="tx1"/>
                </a:solidFill>
                <a:latin typeface="Arial" panose="020B0604020202020204" pitchFamily="34" charset="0"/>
              </a:defRPr>
            </a:lvl9pPr>
          </a:lstStyle>
          <a:p>
            <a:pPr marL="0" marR="0" lvl="0" indent="200025" algn="l" defTabSz="914400" rtl="0" eaLnBrk="0" fontAlgn="base" latinLnBrk="0" hangingPunct="0">
              <a:lnSpc>
                <a:spcPct val="100000"/>
              </a:lnSpc>
              <a:spcBef>
                <a:spcPct val="0"/>
              </a:spcBef>
              <a:spcAft>
                <a:spcPct val="0"/>
              </a:spcAft>
              <a:buClrTx/>
              <a:buSzTx/>
              <a:buFontTx/>
              <a:buNone/>
              <a:tabLst>
                <a:tab pos="2044700" algn="l"/>
              </a:tabLst>
            </a:pPr>
            <a:r>
              <a:rPr kumimoji="0" lang="ja-JP" altLang="ja-JP" sz="1200" b="0" i="0" u="none" strike="noStrike" cap="none" normalizeH="0" baseline="0" dirty="0" smtClean="0">
                <a:ln>
                  <a:noFill/>
                </a:ln>
                <a:solidFill>
                  <a:schemeClr val="tx1"/>
                </a:solidFill>
                <a:effectLst/>
                <a:latin typeface="游明朝" panose="02020400000000000000" pitchFamily="18" charset="-128"/>
                <a:ea typeface="游明朝" panose="02020400000000000000" pitchFamily="18" charset="-128"/>
                <a:cs typeface="ＭＳ 明朝" panose="02020609040205080304" pitchFamily="17" charset="-128"/>
              </a:rPr>
              <a:t>　　　　　　　　　　　　　　　　　　　　　　　　　　　　　　　　　会</a:t>
            </a:r>
            <a:endParaRPr kumimoji="0" lang="ja-JP" altLang="ja-JP" sz="600" b="0" i="0" u="none" strike="noStrike" cap="none" normalizeH="0" baseline="0" dirty="0" smtClean="0">
              <a:ln>
                <a:noFill/>
              </a:ln>
              <a:solidFill>
                <a:schemeClr val="tx1"/>
              </a:solidFill>
              <a:effectLst/>
            </a:endParaRPr>
          </a:p>
          <a:p>
            <a:pPr marL="0" marR="0" lvl="0" indent="200025" algn="l" defTabSz="914400" rtl="0" eaLnBrk="0" fontAlgn="base" latinLnBrk="0" hangingPunct="0">
              <a:lnSpc>
                <a:spcPct val="100000"/>
              </a:lnSpc>
              <a:spcBef>
                <a:spcPct val="0"/>
              </a:spcBef>
              <a:spcAft>
                <a:spcPct val="0"/>
              </a:spcAft>
              <a:buClrTx/>
              <a:buSzTx/>
              <a:buFontTx/>
              <a:buNone/>
              <a:tabLst>
                <a:tab pos="2044700" algn="l"/>
              </a:tabLst>
            </a:pPr>
            <a:endParaRPr kumimoji="0" lang="ja-JP" altLang="ja-JP" sz="1800" b="0" i="0" u="none" strike="noStrike" cap="none" normalizeH="0" baseline="0" dirty="0" smtClean="0">
              <a:ln>
                <a:noFill/>
              </a:ln>
              <a:solidFill>
                <a:schemeClr val="tx1"/>
              </a:solidFill>
              <a:effectLst/>
              <a:latin typeface="Arial" panose="020B0604020202020204" pitchFamily="34" charset="0"/>
            </a:endParaRPr>
          </a:p>
        </p:txBody>
      </p:sp>
      <p:sp>
        <p:nvSpPr>
          <p:cNvPr id="36" name="Rectangle 36"/>
          <p:cNvSpPr>
            <a:spLocks noChangeArrowheads="1"/>
          </p:cNvSpPr>
          <p:nvPr/>
        </p:nvSpPr>
        <p:spPr bwMode="auto">
          <a:xfrm>
            <a:off x="256903" y="1018903"/>
            <a:ext cx="7559675"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indent="200025"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200025" algn="l" defTabSz="914400" rtl="0" eaLnBrk="0" fontAlgn="base" latinLnBrk="0" hangingPunct="0">
              <a:lnSpc>
                <a:spcPct val="100000"/>
              </a:lnSpc>
              <a:spcBef>
                <a:spcPct val="0"/>
              </a:spcBef>
              <a:spcAft>
                <a:spcPct val="0"/>
              </a:spcAft>
              <a:buClrTx/>
              <a:buSzTx/>
              <a:buFontTx/>
              <a:buNone/>
              <a:tabLst/>
            </a:pPr>
            <a:r>
              <a:rPr kumimoji="0" lang="ja-JP" altLang="ja-JP" sz="1800" b="0" i="0" u="none" strike="noStrike" cap="none" normalizeH="0" baseline="0" smtClean="0">
                <a:ln>
                  <a:noFill/>
                </a:ln>
                <a:solidFill>
                  <a:schemeClr val="tx1"/>
                </a:solidFill>
                <a:effectLst/>
                <a:latin typeface="Arial" panose="020B0604020202020204" pitchFamily="34" charset="0"/>
              </a:rPr>
              <a:t/>
            </a:r>
            <a:br>
              <a:rPr kumimoji="0" lang="ja-JP" altLang="ja-JP" sz="1800" b="0" i="0" u="none" strike="noStrike" cap="none" normalizeH="0" baseline="0" smtClean="0">
                <a:ln>
                  <a:noFill/>
                </a:ln>
                <a:solidFill>
                  <a:schemeClr val="tx1"/>
                </a:solidFill>
                <a:effectLst/>
                <a:latin typeface="Arial" panose="020B0604020202020204" pitchFamily="34" charset="0"/>
              </a:rPr>
            </a:br>
            <a:endParaRPr kumimoji="0" lang="ja-JP" altLang="ja-JP" sz="1800" b="0" i="0" u="none" strike="noStrike" cap="none" normalizeH="0" baseline="0" smtClean="0">
              <a:ln>
                <a:noFill/>
              </a:ln>
              <a:solidFill>
                <a:schemeClr val="tx1"/>
              </a:solidFill>
              <a:effectLst/>
              <a:latin typeface="Arial" panose="020B0604020202020204" pitchFamily="34" charset="0"/>
            </a:endParaRPr>
          </a:p>
          <a:p>
            <a:pPr marL="0" marR="0" lvl="0" indent="200025" algn="l"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37" name="Rectangle 37"/>
          <p:cNvSpPr>
            <a:spLocks noChangeArrowheads="1"/>
          </p:cNvSpPr>
          <p:nvPr/>
        </p:nvSpPr>
        <p:spPr bwMode="auto">
          <a:xfrm>
            <a:off x="256903" y="1018903"/>
            <a:ext cx="7559675"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38" name="Rectangle 38"/>
          <p:cNvSpPr>
            <a:spLocks noChangeArrowheads="1"/>
          </p:cNvSpPr>
          <p:nvPr/>
        </p:nvSpPr>
        <p:spPr bwMode="auto">
          <a:xfrm>
            <a:off x="901869" y="4505053"/>
            <a:ext cx="7559675"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tabLst>
                <a:tab pos="2044700" algn="l"/>
              </a:tabLst>
              <a:defRPr>
                <a:solidFill>
                  <a:schemeClr val="tx1"/>
                </a:solidFill>
                <a:latin typeface="Arial" panose="020B0604020202020204" pitchFamily="34" charset="0"/>
              </a:defRPr>
            </a:lvl1pPr>
            <a:lvl2pPr eaLnBrk="0" fontAlgn="base" hangingPunct="0">
              <a:spcBef>
                <a:spcPct val="0"/>
              </a:spcBef>
              <a:spcAft>
                <a:spcPct val="0"/>
              </a:spcAft>
              <a:tabLst>
                <a:tab pos="2044700" algn="l"/>
              </a:tabLst>
              <a:defRPr>
                <a:solidFill>
                  <a:schemeClr val="tx1"/>
                </a:solidFill>
                <a:latin typeface="Arial" panose="020B0604020202020204" pitchFamily="34" charset="0"/>
              </a:defRPr>
            </a:lvl2pPr>
            <a:lvl3pPr eaLnBrk="0" fontAlgn="base" hangingPunct="0">
              <a:spcBef>
                <a:spcPct val="0"/>
              </a:spcBef>
              <a:spcAft>
                <a:spcPct val="0"/>
              </a:spcAft>
              <a:tabLst>
                <a:tab pos="2044700" algn="l"/>
              </a:tabLst>
              <a:defRPr>
                <a:solidFill>
                  <a:schemeClr val="tx1"/>
                </a:solidFill>
                <a:latin typeface="Arial" panose="020B0604020202020204" pitchFamily="34" charset="0"/>
              </a:defRPr>
            </a:lvl3pPr>
            <a:lvl4pPr eaLnBrk="0" fontAlgn="base" hangingPunct="0">
              <a:spcBef>
                <a:spcPct val="0"/>
              </a:spcBef>
              <a:spcAft>
                <a:spcPct val="0"/>
              </a:spcAft>
              <a:tabLst>
                <a:tab pos="2044700" algn="l"/>
              </a:tabLst>
              <a:defRPr>
                <a:solidFill>
                  <a:schemeClr val="tx1"/>
                </a:solidFill>
                <a:latin typeface="Arial" panose="020B0604020202020204" pitchFamily="34" charset="0"/>
              </a:defRPr>
            </a:lvl4pPr>
            <a:lvl5pPr eaLnBrk="0" fontAlgn="base" hangingPunct="0">
              <a:spcBef>
                <a:spcPct val="0"/>
              </a:spcBef>
              <a:spcAft>
                <a:spcPct val="0"/>
              </a:spcAft>
              <a:tabLst>
                <a:tab pos="2044700" algn="l"/>
              </a:tabLst>
              <a:defRPr>
                <a:solidFill>
                  <a:schemeClr val="tx1"/>
                </a:solidFill>
                <a:latin typeface="Arial" panose="020B0604020202020204" pitchFamily="34" charset="0"/>
              </a:defRPr>
            </a:lvl5pPr>
            <a:lvl6pPr eaLnBrk="0" fontAlgn="base" hangingPunct="0">
              <a:spcBef>
                <a:spcPct val="0"/>
              </a:spcBef>
              <a:spcAft>
                <a:spcPct val="0"/>
              </a:spcAft>
              <a:tabLst>
                <a:tab pos="2044700" algn="l"/>
              </a:tabLst>
              <a:defRPr>
                <a:solidFill>
                  <a:schemeClr val="tx1"/>
                </a:solidFill>
                <a:latin typeface="Arial" panose="020B0604020202020204" pitchFamily="34" charset="0"/>
              </a:defRPr>
            </a:lvl6pPr>
            <a:lvl7pPr eaLnBrk="0" fontAlgn="base" hangingPunct="0">
              <a:spcBef>
                <a:spcPct val="0"/>
              </a:spcBef>
              <a:spcAft>
                <a:spcPct val="0"/>
              </a:spcAft>
              <a:tabLst>
                <a:tab pos="2044700" algn="l"/>
              </a:tabLst>
              <a:defRPr>
                <a:solidFill>
                  <a:schemeClr val="tx1"/>
                </a:solidFill>
                <a:latin typeface="Arial" panose="020B0604020202020204" pitchFamily="34" charset="0"/>
              </a:defRPr>
            </a:lvl7pPr>
            <a:lvl8pPr eaLnBrk="0" fontAlgn="base" hangingPunct="0">
              <a:spcBef>
                <a:spcPct val="0"/>
              </a:spcBef>
              <a:spcAft>
                <a:spcPct val="0"/>
              </a:spcAft>
              <a:tabLst>
                <a:tab pos="2044700" algn="l"/>
              </a:tabLst>
              <a:defRPr>
                <a:solidFill>
                  <a:schemeClr val="tx1"/>
                </a:solidFill>
                <a:latin typeface="Arial" panose="020B0604020202020204" pitchFamily="34" charset="0"/>
              </a:defRPr>
            </a:lvl8pPr>
            <a:lvl9pPr eaLnBrk="0" fontAlgn="base" hangingPunct="0">
              <a:spcBef>
                <a:spcPct val="0"/>
              </a:spcBef>
              <a:spcAft>
                <a:spcPct val="0"/>
              </a:spcAft>
              <a:tabLst>
                <a:tab pos="2044700"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2044700" algn="l"/>
              </a:tabLst>
            </a:pPr>
            <a:r>
              <a:rPr kumimoji="0" lang="en-US" altLang="ja-JP" sz="1200" b="0" i="0" u="none" strike="noStrike" cap="none" normalizeH="0" baseline="0" dirty="0" smtClean="0">
                <a:ln>
                  <a:noFill/>
                </a:ln>
                <a:solidFill>
                  <a:schemeClr val="tx1"/>
                </a:solidFill>
                <a:effectLst/>
                <a:latin typeface="游明朝" panose="02020400000000000000" pitchFamily="18" charset="-128"/>
                <a:ea typeface="游明朝" panose="02020400000000000000" pitchFamily="18" charset="-128"/>
                <a:cs typeface="ＭＳ 明朝" panose="02020609040205080304" pitchFamily="17" charset="-128"/>
              </a:rPr>
              <a:t>GPS</a:t>
            </a:r>
            <a:endParaRPr kumimoji="0" lang="en-US" altLang="ja-JP" sz="6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2044700" algn="l"/>
              </a:tabLst>
            </a:pPr>
            <a:endParaRPr kumimoji="0" lang="en-US" altLang="ja-JP" sz="1800" b="0" i="0" u="none" strike="noStrike" cap="none" normalizeH="0" baseline="0" dirty="0" smtClean="0">
              <a:ln>
                <a:noFill/>
              </a:ln>
              <a:solidFill>
                <a:schemeClr val="tx1"/>
              </a:solidFill>
              <a:effectLst/>
              <a:latin typeface="Arial" panose="020B0604020202020204" pitchFamily="34" charset="0"/>
            </a:endParaRPr>
          </a:p>
        </p:txBody>
      </p:sp>
      <p:sp>
        <p:nvSpPr>
          <p:cNvPr id="39" name="Rectangle 39"/>
          <p:cNvSpPr>
            <a:spLocks noChangeArrowheads="1"/>
          </p:cNvSpPr>
          <p:nvPr/>
        </p:nvSpPr>
        <p:spPr bwMode="auto">
          <a:xfrm>
            <a:off x="887132" y="4412052"/>
            <a:ext cx="7642664" cy="738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2044700" algn="l"/>
              </a:tabLst>
              <a:defRPr>
                <a:solidFill>
                  <a:schemeClr val="tx1"/>
                </a:solidFill>
                <a:latin typeface="Arial" panose="020B0604020202020204" pitchFamily="34" charset="0"/>
              </a:defRPr>
            </a:lvl1pPr>
            <a:lvl2pPr eaLnBrk="0" fontAlgn="base" hangingPunct="0">
              <a:spcBef>
                <a:spcPct val="0"/>
              </a:spcBef>
              <a:spcAft>
                <a:spcPct val="0"/>
              </a:spcAft>
              <a:tabLst>
                <a:tab pos="2044700" algn="l"/>
              </a:tabLst>
              <a:defRPr>
                <a:solidFill>
                  <a:schemeClr val="tx1"/>
                </a:solidFill>
                <a:latin typeface="Arial" panose="020B0604020202020204" pitchFamily="34" charset="0"/>
              </a:defRPr>
            </a:lvl2pPr>
            <a:lvl3pPr eaLnBrk="0" fontAlgn="base" hangingPunct="0">
              <a:spcBef>
                <a:spcPct val="0"/>
              </a:spcBef>
              <a:spcAft>
                <a:spcPct val="0"/>
              </a:spcAft>
              <a:tabLst>
                <a:tab pos="2044700" algn="l"/>
              </a:tabLst>
              <a:defRPr>
                <a:solidFill>
                  <a:schemeClr val="tx1"/>
                </a:solidFill>
                <a:latin typeface="Arial" panose="020B0604020202020204" pitchFamily="34" charset="0"/>
              </a:defRPr>
            </a:lvl3pPr>
            <a:lvl4pPr eaLnBrk="0" fontAlgn="base" hangingPunct="0">
              <a:spcBef>
                <a:spcPct val="0"/>
              </a:spcBef>
              <a:spcAft>
                <a:spcPct val="0"/>
              </a:spcAft>
              <a:tabLst>
                <a:tab pos="2044700" algn="l"/>
              </a:tabLst>
              <a:defRPr>
                <a:solidFill>
                  <a:schemeClr val="tx1"/>
                </a:solidFill>
                <a:latin typeface="Arial" panose="020B0604020202020204" pitchFamily="34" charset="0"/>
              </a:defRPr>
            </a:lvl4pPr>
            <a:lvl5pPr eaLnBrk="0" fontAlgn="base" hangingPunct="0">
              <a:spcBef>
                <a:spcPct val="0"/>
              </a:spcBef>
              <a:spcAft>
                <a:spcPct val="0"/>
              </a:spcAft>
              <a:tabLst>
                <a:tab pos="2044700" algn="l"/>
              </a:tabLst>
              <a:defRPr>
                <a:solidFill>
                  <a:schemeClr val="tx1"/>
                </a:solidFill>
                <a:latin typeface="Arial" panose="020B0604020202020204" pitchFamily="34" charset="0"/>
              </a:defRPr>
            </a:lvl5pPr>
            <a:lvl6pPr eaLnBrk="0" fontAlgn="base" hangingPunct="0">
              <a:spcBef>
                <a:spcPct val="0"/>
              </a:spcBef>
              <a:spcAft>
                <a:spcPct val="0"/>
              </a:spcAft>
              <a:tabLst>
                <a:tab pos="2044700" algn="l"/>
              </a:tabLst>
              <a:defRPr>
                <a:solidFill>
                  <a:schemeClr val="tx1"/>
                </a:solidFill>
                <a:latin typeface="Arial" panose="020B0604020202020204" pitchFamily="34" charset="0"/>
              </a:defRPr>
            </a:lvl6pPr>
            <a:lvl7pPr eaLnBrk="0" fontAlgn="base" hangingPunct="0">
              <a:spcBef>
                <a:spcPct val="0"/>
              </a:spcBef>
              <a:spcAft>
                <a:spcPct val="0"/>
              </a:spcAft>
              <a:tabLst>
                <a:tab pos="2044700" algn="l"/>
              </a:tabLst>
              <a:defRPr>
                <a:solidFill>
                  <a:schemeClr val="tx1"/>
                </a:solidFill>
                <a:latin typeface="Arial" panose="020B0604020202020204" pitchFamily="34" charset="0"/>
              </a:defRPr>
            </a:lvl7pPr>
            <a:lvl8pPr eaLnBrk="0" fontAlgn="base" hangingPunct="0">
              <a:spcBef>
                <a:spcPct val="0"/>
              </a:spcBef>
              <a:spcAft>
                <a:spcPct val="0"/>
              </a:spcAft>
              <a:tabLst>
                <a:tab pos="2044700" algn="l"/>
              </a:tabLst>
              <a:defRPr>
                <a:solidFill>
                  <a:schemeClr val="tx1"/>
                </a:solidFill>
                <a:latin typeface="Arial" panose="020B0604020202020204" pitchFamily="34" charset="0"/>
              </a:defRPr>
            </a:lvl8pPr>
            <a:lvl9pPr eaLnBrk="0" fontAlgn="base" hangingPunct="0">
              <a:spcBef>
                <a:spcPct val="0"/>
              </a:spcBef>
              <a:spcAft>
                <a:spcPct val="0"/>
              </a:spcAft>
              <a:tabLst>
                <a:tab pos="2044700"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2044700" algn="l"/>
              </a:tabLst>
            </a:pPr>
            <a:r>
              <a:rPr kumimoji="0" lang="ja-JP" altLang="ja-JP" sz="1200" b="0" i="0" u="none" strike="noStrike" cap="none" normalizeH="0" baseline="0" dirty="0" smtClean="0">
                <a:ln>
                  <a:noFill/>
                </a:ln>
                <a:solidFill>
                  <a:schemeClr val="tx1"/>
                </a:solidFill>
                <a:effectLst/>
                <a:latin typeface="游明朝" panose="02020400000000000000" pitchFamily="18" charset="-128"/>
                <a:ea typeface="游明朝" panose="02020400000000000000" pitchFamily="18" charset="-128"/>
                <a:cs typeface="ＭＳ 明朝" panose="02020609040205080304" pitchFamily="17" charset="-128"/>
              </a:rPr>
              <a:t>地域の方の　　</a:t>
            </a:r>
            <a:r>
              <a:rPr kumimoji="0" lang="en-US" altLang="ja-JP" sz="1200" b="0" i="0" u="none" strike="noStrike" cap="none" normalizeH="0" baseline="0" dirty="0" smtClean="0">
                <a:ln>
                  <a:noFill/>
                </a:ln>
                <a:solidFill>
                  <a:schemeClr val="tx1"/>
                </a:solidFill>
                <a:effectLst/>
                <a:latin typeface="游明朝" panose="02020400000000000000" pitchFamily="18" charset="-128"/>
                <a:ea typeface="游明朝" panose="02020400000000000000" pitchFamily="18" charset="-128"/>
                <a:cs typeface="ＭＳ 明朝" panose="02020609040205080304" pitchFamily="17" charset="-128"/>
              </a:rPr>
              <a:t>        </a:t>
            </a:r>
            <a:r>
              <a:rPr kumimoji="0" lang="ja-JP" altLang="ja-JP" sz="1200" b="0" i="0" u="none" strike="noStrike" cap="none" normalizeH="0" baseline="0" dirty="0" smtClean="0">
                <a:ln>
                  <a:noFill/>
                </a:ln>
                <a:solidFill>
                  <a:schemeClr val="tx1"/>
                </a:solidFill>
                <a:effectLst/>
                <a:latin typeface="游明朝" panose="02020400000000000000" pitchFamily="18" charset="-128"/>
                <a:ea typeface="游明朝" panose="02020400000000000000" pitchFamily="18" charset="-128"/>
                <a:cs typeface="ＭＳ 明朝" panose="02020609040205080304" pitchFamily="17" charset="-128"/>
              </a:rPr>
              <a:t>徘徊　　　　　　　　　　　　　　　　　　　</a:t>
            </a:r>
            <a:endParaRPr kumimoji="0" lang="ja-JP" altLang="ja-JP" sz="6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2044700" algn="l"/>
              </a:tabLst>
            </a:pPr>
            <a:r>
              <a:rPr kumimoji="0" lang="ja-JP" altLang="ja-JP" sz="1200" b="0" i="0" u="none" strike="noStrike" cap="none" normalizeH="0" baseline="0" dirty="0" smtClean="0">
                <a:ln>
                  <a:noFill/>
                </a:ln>
                <a:solidFill>
                  <a:schemeClr val="tx1"/>
                </a:solidFill>
                <a:effectLst/>
                <a:latin typeface="游明朝" panose="02020400000000000000" pitchFamily="18" charset="-128"/>
                <a:ea typeface="游明朝" panose="02020400000000000000" pitchFamily="18" charset="-128"/>
                <a:cs typeface="ＭＳ 明朝" panose="02020609040205080304" pitchFamily="17" charset="-128"/>
              </a:rPr>
              <a:t>見守り　　　　　　　　　　　　　　　　　　　　　　　　娘さん</a:t>
            </a:r>
            <a:endParaRPr kumimoji="0" lang="ja-JP" altLang="ja-JP" sz="6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2044700" algn="l"/>
              </a:tabLst>
            </a:pPr>
            <a:endParaRPr kumimoji="0" lang="ja-JP" altLang="ja-JP" sz="1800" b="0" i="0" u="none" strike="noStrike" cap="none" normalizeH="0" baseline="0" dirty="0" smtClean="0">
              <a:ln>
                <a:noFill/>
              </a:ln>
              <a:solidFill>
                <a:schemeClr val="tx1"/>
              </a:solidFill>
              <a:effectLst/>
              <a:latin typeface="Arial" panose="020B0604020202020204" pitchFamily="34" charset="0"/>
            </a:endParaRPr>
          </a:p>
        </p:txBody>
      </p:sp>
      <p:sp>
        <p:nvSpPr>
          <p:cNvPr id="40" name="Rectangle 40"/>
          <p:cNvSpPr>
            <a:spLocks noChangeArrowheads="1"/>
          </p:cNvSpPr>
          <p:nvPr/>
        </p:nvSpPr>
        <p:spPr bwMode="auto">
          <a:xfrm>
            <a:off x="901869" y="4802929"/>
            <a:ext cx="4540025"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tabLst>
                <a:tab pos="2044700" algn="l"/>
              </a:tabLst>
              <a:defRPr>
                <a:solidFill>
                  <a:schemeClr val="tx1"/>
                </a:solidFill>
                <a:latin typeface="Arial" panose="020B0604020202020204" pitchFamily="34" charset="0"/>
              </a:defRPr>
            </a:lvl1pPr>
            <a:lvl2pPr eaLnBrk="0" fontAlgn="base" hangingPunct="0">
              <a:spcBef>
                <a:spcPct val="0"/>
              </a:spcBef>
              <a:spcAft>
                <a:spcPct val="0"/>
              </a:spcAft>
              <a:tabLst>
                <a:tab pos="2044700" algn="l"/>
              </a:tabLst>
              <a:defRPr>
                <a:solidFill>
                  <a:schemeClr val="tx1"/>
                </a:solidFill>
                <a:latin typeface="Arial" panose="020B0604020202020204" pitchFamily="34" charset="0"/>
              </a:defRPr>
            </a:lvl2pPr>
            <a:lvl3pPr eaLnBrk="0" fontAlgn="base" hangingPunct="0">
              <a:spcBef>
                <a:spcPct val="0"/>
              </a:spcBef>
              <a:spcAft>
                <a:spcPct val="0"/>
              </a:spcAft>
              <a:tabLst>
                <a:tab pos="2044700" algn="l"/>
              </a:tabLst>
              <a:defRPr>
                <a:solidFill>
                  <a:schemeClr val="tx1"/>
                </a:solidFill>
                <a:latin typeface="Arial" panose="020B0604020202020204" pitchFamily="34" charset="0"/>
              </a:defRPr>
            </a:lvl3pPr>
            <a:lvl4pPr eaLnBrk="0" fontAlgn="base" hangingPunct="0">
              <a:spcBef>
                <a:spcPct val="0"/>
              </a:spcBef>
              <a:spcAft>
                <a:spcPct val="0"/>
              </a:spcAft>
              <a:tabLst>
                <a:tab pos="2044700" algn="l"/>
              </a:tabLst>
              <a:defRPr>
                <a:solidFill>
                  <a:schemeClr val="tx1"/>
                </a:solidFill>
                <a:latin typeface="Arial" panose="020B0604020202020204" pitchFamily="34" charset="0"/>
              </a:defRPr>
            </a:lvl4pPr>
            <a:lvl5pPr eaLnBrk="0" fontAlgn="base" hangingPunct="0">
              <a:spcBef>
                <a:spcPct val="0"/>
              </a:spcBef>
              <a:spcAft>
                <a:spcPct val="0"/>
              </a:spcAft>
              <a:tabLst>
                <a:tab pos="2044700" algn="l"/>
              </a:tabLst>
              <a:defRPr>
                <a:solidFill>
                  <a:schemeClr val="tx1"/>
                </a:solidFill>
                <a:latin typeface="Arial" panose="020B0604020202020204" pitchFamily="34" charset="0"/>
              </a:defRPr>
            </a:lvl5pPr>
            <a:lvl6pPr eaLnBrk="0" fontAlgn="base" hangingPunct="0">
              <a:spcBef>
                <a:spcPct val="0"/>
              </a:spcBef>
              <a:spcAft>
                <a:spcPct val="0"/>
              </a:spcAft>
              <a:tabLst>
                <a:tab pos="2044700" algn="l"/>
              </a:tabLst>
              <a:defRPr>
                <a:solidFill>
                  <a:schemeClr val="tx1"/>
                </a:solidFill>
                <a:latin typeface="Arial" panose="020B0604020202020204" pitchFamily="34" charset="0"/>
              </a:defRPr>
            </a:lvl6pPr>
            <a:lvl7pPr eaLnBrk="0" fontAlgn="base" hangingPunct="0">
              <a:spcBef>
                <a:spcPct val="0"/>
              </a:spcBef>
              <a:spcAft>
                <a:spcPct val="0"/>
              </a:spcAft>
              <a:tabLst>
                <a:tab pos="2044700" algn="l"/>
              </a:tabLst>
              <a:defRPr>
                <a:solidFill>
                  <a:schemeClr val="tx1"/>
                </a:solidFill>
                <a:latin typeface="Arial" panose="020B0604020202020204" pitchFamily="34" charset="0"/>
              </a:defRPr>
            </a:lvl7pPr>
            <a:lvl8pPr eaLnBrk="0" fontAlgn="base" hangingPunct="0">
              <a:spcBef>
                <a:spcPct val="0"/>
              </a:spcBef>
              <a:spcAft>
                <a:spcPct val="0"/>
              </a:spcAft>
              <a:tabLst>
                <a:tab pos="2044700" algn="l"/>
              </a:tabLst>
              <a:defRPr>
                <a:solidFill>
                  <a:schemeClr val="tx1"/>
                </a:solidFill>
                <a:latin typeface="Arial" panose="020B0604020202020204" pitchFamily="34" charset="0"/>
              </a:defRPr>
            </a:lvl8pPr>
            <a:lvl9pPr eaLnBrk="0" fontAlgn="base" hangingPunct="0">
              <a:spcBef>
                <a:spcPct val="0"/>
              </a:spcBef>
              <a:spcAft>
                <a:spcPct val="0"/>
              </a:spcAft>
              <a:tabLst>
                <a:tab pos="2044700"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2044700" algn="l"/>
              </a:tabLst>
            </a:pPr>
            <a:r>
              <a:rPr kumimoji="0" lang="ja-JP" altLang="ja-JP" sz="1200" b="0" i="0" u="none" strike="noStrike" cap="none" normalizeH="0" baseline="0" dirty="0" smtClean="0">
                <a:ln>
                  <a:noFill/>
                </a:ln>
                <a:solidFill>
                  <a:schemeClr val="tx1"/>
                </a:solidFill>
                <a:effectLst/>
                <a:latin typeface="游明朝" panose="02020400000000000000" pitchFamily="18" charset="-128"/>
                <a:ea typeface="游明朝" panose="02020400000000000000" pitchFamily="18" charset="-128"/>
                <a:cs typeface="ＭＳ 明朝" panose="02020609040205080304" pitchFamily="17" charset="-128"/>
              </a:rPr>
              <a:t>民生委員　　　　　　　　　　　　　　　</a:t>
            </a:r>
            <a:r>
              <a:rPr kumimoji="0" lang="en-US" altLang="ja-JP" sz="1200" b="0" i="0" u="none" strike="noStrike" cap="none" normalizeH="0" baseline="0" dirty="0" smtClean="0">
                <a:ln>
                  <a:noFill/>
                </a:ln>
                <a:solidFill>
                  <a:schemeClr val="tx1"/>
                </a:solidFill>
                <a:effectLst/>
                <a:latin typeface="游明朝" panose="02020400000000000000" pitchFamily="18" charset="-128"/>
                <a:ea typeface="游明朝" panose="02020400000000000000" pitchFamily="18" charset="-128"/>
                <a:cs typeface="ＭＳ 明朝" panose="02020609040205080304" pitchFamily="17" charset="-128"/>
              </a:rPr>
              <a:t>     </a:t>
            </a:r>
            <a:r>
              <a:rPr kumimoji="0" lang="ja-JP" altLang="ja-JP" sz="1200" b="0" i="0" u="none" strike="noStrike" cap="none" normalizeH="0" baseline="0" dirty="0" smtClean="0">
                <a:ln>
                  <a:noFill/>
                </a:ln>
                <a:solidFill>
                  <a:schemeClr val="tx1"/>
                </a:solidFill>
                <a:effectLst/>
                <a:latin typeface="游明朝" panose="02020400000000000000" pitchFamily="18" charset="-128"/>
                <a:ea typeface="游明朝" panose="02020400000000000000" pitchFamily="18" charset="-128"/>
                <a:cs typeface="ＭＳ 明朝" panose="02020609040205080304" pitchFamily="17" charset="-128"/>
              </a:rPr>
              <a:t>ケアマネ　　　　</a:t>
            </a:r>
            <a:endParaRPr kumimoji="0" lang="ja-JP" altLang="ja-JP" sz="6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2044700" algn="l"/>
              </a:tabLst>
            </a:pPr>
            <a:endParaRPr kumimoji="0" lang="ja-JP" altLang="ja-JP" sz="1800" b="0" i="0" u="none" strike="noStrike" cap="none" normalizeH="0" baseline="0" dirty="0" smtClean="0">
              <a:ln>
                <a:noFill/>
              </a:ln>
              <a:solidFill>
                <a:schemeClr val="tx1"/>
              </a:solidFill>
              <a:effectLst/>
              <a:latin typeface="Arial" panose="020B0604020202020204" pitchFamily="34" charset="0"/>
            </a:endParaRPr>
          </a:p>
        </p:txBody>
      </p:sp>
      <p:sp>
        <p:nvSpPr>
          <p:cNvPr id="41" name="Rectangle 41"/>
          <p:cNvSpPr>
            <a:spLocks noChangeArrowheads="1"/>
          </p:cNvSpPr>
          <p:nvPr/>
        </p:nvSpPr>
        <p:spPr bwMode="auto">
          <a:xfrm>
            <a:off x="1184319" y="5498654"/>
            <a:ext cx="7559675"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tabLst>
                <a:tab pos="2044700" algn="l"/>
              </a:tabLst>
              <a:defRPr>
                <a:solidFill>
                  <a:schemeClr val="tx1"/>
                </a:solidFill>
                <a:latin typeface="Arial" panose="020B0604020202020204" pitchFamily="34" charset="0"/>
              </a:defRPr>
            </a:lvl1pPr>
            <a:lvl2pPr eaLnBrk="0" fontAlgn="base" hangingPunct="0">
              <a:spcBef>
                <a:spcPct val="0"/>
              </a:spcBef>
              <a:spcAft>
                <a:spcPct val="0"/>
              </a:spcAft>
              <a:tabLst>
                <a:tab pos="2044700" algn="l"/>
              </a:tabLst>
              <a:defRPr>
                <a:solidFill>
                  <a:schemeClr val="tx1"/>
                </a:solidFill>
                <a:latin typeface="Arial" panose="020B0604020202020204" pitchFamily="34" charset="0"/>
              </a:defRPr>
            </a:lvl2pPr>
            <a:lvl3pPr eaLnBrk="0" fontAlgn="base" hangingPunct="0">
              <a:spcBef>
                <a:spcPct val="0"/>
              </a:spcBef>
              <a:spcAft>
                <a:spcPct val="0"/>
              </a:spcAft>
              <a:tabLst>
                <a:tab pos="2044700" algn="l"/>
              </a:tabLst>
              <a:defRPr>
                <a:solidFill>
                  <a:schemeClr val="tx1"/>
                </a:solidFill>
                <a:latin typeface="Arial" panose="020B0604020202020204" pitchFamily="34" charset="0"/>
              </a:defRPr>
            </a:lvl3pPr>
            <a:lvl4pPr eaLnBrk="0" fontAlgn="base" hangingPunct="0">
              <a:spcBef>
                <a:spcPct val="0"/>
              </a:spcBef>
              <a:spcAft>
                <a:spcPct val="0"/>
              </a:spcAft>
              <a:tabLst>
                <a:tab pos="2044700" algn="l"/>
              </a:tabLst>
              <a:defRPr>
                <a:solidFill>
                  <a:schemeClr val="tx1"/>
                </a:solidFill>
                <a:latin typeface="Arial" panose="020B0604020202020204" pitchFamily="34" charset="0"/>
              </a:defRPr>
            </a:lvl4pPr>
            <a:lvl5pPr eaLnBrk="0" fontAlgn="base" hangingPunct="0">
              <a:spcBef>
                <a:spcPct val="0"/>
              </a:spcBef>
              <a:spcAft>
                <a:spcPct val="0"/>
              </a:spcAft>
              <a:tabLst>
                <a:tab pos="2044700" algn="l"/>
              </a:tabLst>
              <a:defRPr>
                <a:solidFill>
                  <a:schemeClr val="tx1"/>
                </a:solidFill>
                <a:latin typeface="Arial" panose="020B0604020202020204" pitchFamily="34" charset="0"/>
              </a:defRPr>
            </a:lvl5pPr>
            <a:lvl6pPr eaLnBrk="0" fontAlgn="base" hangingPunct="0">
              <a:spcBef>
                <a:spcPct val="0"/>
              </a:spcBef>
              <a:spcAft>
                <a:spcPct val="0"/>
              </a:spcAft>
              <a:tabLst>
                <a:tab pos="2044700" algn="l"/>
              </a:tabLst>
              <a:defRPr>
                <a:solidFill>
                  <a:schemeClr val="tx1"/>
                </a:solidFill>
                <a:latin typeface="Arial" panose="020B0604020202020204" pitchFamily="34" charset="0"/>
              </a:defRPr>
            </a:lvl6pPr>
            <a:lvl7pPr eaLnBrk="0" fontAlgn="base" hangingPunct="0">
              <a:spcBef>
                <a:spcPct val="0"/>
              </a:spcBef>
              <a:spcAft>
                <a:spcPct val="0"/>
              </a:spcAft>
              <a:tabLst>
                <a:tab pos="2044700" algn="l"/>
              </a:tabLst>
              <a:defRPr>
                <a:solidFill>
                  <a:schemeClr val="tx1"/>
                </a:solidFill>
                <a:latin typeface="Arial" panose="020B0604020202020204" pitchFamily="34" charset="0"/>
              </a:defRPr>
            </a:lvl7pPr>
            <a:lvl8pPr eaLnBrk="0" fontAlgn="base" hangingPunct="0">
              <a:spcBef>
                <a:spcPct val="0"/>
              </a:spcBef>
              <a:spcAft>
                <a:spcPct val="0"/>
              </a:spcAft>
              <a:tabLst>
                <a:tab pos="2044700" algn="l"/>
              </a:tabLst>
              <a:defRPr>
                <a:solidFill>
                  <a:schemeClr val="tx1"/>
                </a:solidFill>
                <a:latin typeface="Arial" panose="020B0604020202020204" pitchFamily="34" charset="0"/>
              </a:defRPr>
            </a:lvl8pPr>
            <a:lvl9pPr eaLnBrk="0" fontAlgn="base" hangingPunct="0">
              <a:spcBef>
                <a:spcPct val="0"/>
              </a:spcBef>
              <a:spcAft>
                <a:spcPct val="0"/>
              </a:spcAft>
              <a:tabLst>
                <a:tab pos="2044700"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2044700" algn="l"/>
              </a:tabLst>
            </a:pPr>
            <a:r>
              <a:rPr kumimoji="0" lang="ja-JP" altLang="ja-JP" sz="1200" b="0" i="0" u="none" strike="noStrike" cap="none" normalizeH="0" baseline="0" dirty="0" smtClean="0">
                <a:ln>
                  <a:noFill/>
                </a:ln>
                <a:solidFill>
                  <a:schemeClr val="tx1"/>
                </a:solidFill>
                <a:effectLst/>
                <a:latin typeface="游明朝" panose="02020400000000000000" pitchFamily="18" charset="-128"/>
                <a:ea typeface="游明朝" panose="02020400000000000000" pitchFamily="18" charset="-128"/>
                <a:cs typeface="ＭＳ 明朝" panose="02020609040205080304" pitchFamily="17" charset="-128"/>
              </a:rPr>
              <a:t>　　　　　　　　　　　　　　　　　　　　　　　　　　　施設</a:t>
            </a:r>
            <a:endParaRPr kumimoji="0" lang="ja-JP" altLang="ja-JP" sz="6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2044700" algn="l"/>
              </a:tabLst>
            </a:pPr>
            <a:r>
              <a:rPr kumimoji="0" lang="ja-JP" altLang="ja-JP" sz="1200" b="0" i="0" u="none" strike="noStrike" cap="none" normalizeH="0" baseline="0" dirty="0" smtClean="0">
                <a:ln>
                  <a:noFill/>
                </a:ln>
                <a:solidFill>
                  <a:schemeClr val="tx1"/>
                </a:solidFill>
                <a:effectLst/>
                <a:latin typeface="游明朝" panose="02020400000000000000" pitchFamily="18" charset="-128"/>
                <a:ea typeface="游明朝" panose="02020400000000000000" pitchFamily="18" charset="-128"/>
                <a:cs typeface="ＭＳ 明朝" panose="02020609040205080304" pitchFamily="17" charset="-128"/>
              </a:rPr>
              <a:t>　　　　　　　　　　　成田　花子さん　　　　　　　　　　特別養護老人ホーム</a:t>
            </a:r>
            <a:endParaRPr kumimoji="0" lang="ja-JP" altLang="ja-JP" sz="1800" b="0" i="0" u="none" strike="noStrike" cap="none" normalizeH="0" baseline="0" dirty="0" smtClean="0">
              <a:ln>
                <a:noFill/>
              </a:ln>
              <a:solidFill>
                <a:schemeClr val="tx1"/>
              </a:solidFill>
              <a:effectLst/>
              <a:latin typeface="Arial" panose="020B0604020202020204" pitchFamily="34" charset="0"/>
            </a:endParaRPr>
          </a:p>
        </p:txBody>
      </p:sp>
      <p:sp>
        <p:nvSpPr>
          <p:cNvPr id="42" name="Rectangle 42"/>
          <p:cNvSpPr>
            <a:spLocks noChangeArrowheads="1"/>
          </p:cNvSpPr>
          <p:nvPr/>
        </p:nvSpPr>
        <p:spPr bwMode="auto">
          <a:xfrm>
            <a:off x="414685" y="1018903"/>
            <a:ext cx="7559675"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43" name="Rectangle 43"/>
          <p:cNvSpPr>
            <a:spLocks noChangeArrowheads="1"/>
          </p:cNvSpPr>
          <p:nvPr/>
        </p:nvSpPr>
        <p:spPr bwMode="auto">
          <a:xfrm>
            <a:off x="1204241" y="6148115"/>
            <a:ext cx="7559675"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tabLst>
                <a:tab pos="2044700" algn="l"/>
              </a:tabLst>
              <a:defRPr>
                <a:solidFill>
                  <a:schemeClr val="tx1"/>
                </a:solidFill>
                <a:latin typeface="Arial" panose="020B0604020202020204" pitchFamily="34" charset="0"/>
              </a:defRPr>
            </a:lvl1pPr>
            <a:lvl2pPr eaLnBrk="0" fontAlgn="base" hangingPunct="0">
              <a:spcBef>
                <a:spcPct val="0"/>
              </a:spcBef>
              <a:spcAft>
                <a:spcPct val="0"/>
              </a:spcAft>
              <a:tabLst>
                <a:tab pos="2044700" algn="l"/>
              </a:tabLst>
              <a:defRPr>
                <a:solidFill>
                  <a:schemeClr val="tx1"/>
                </a:solidFill>
                <a:latin typeface="Arial" panose="020B0604020202020204" pitchFamily="34" charset="0"/>
              </a:defRPr>
            </a:lvl2pPr>
            <a:lvl3pPr eaLnBrk="0" fontAlgn="base" hangingPunct="0">
              <a:spcBef>
                <a:spcPct val="0"/>
              </a:spcBef>
              <a:spcAft>
                <a:spcPct val="0"/>
              </a:spcAft>
              <a:tabLst>
                <a:tab pos="2044700" algn="l"/>
              </a:tabLst>
              <a:defRPr>
                <a:solidFill>
                  <a:schemeClr val="tx1"/>
                </a:solidFill>
                <a:latin typeface="Arial" panose="020B0604020202020204" pitchFamily="34" charset="0"/>
              </a:defRPr>
            </a:lvl3pPr>
            <a:lvl4pPr eaLnBrk="0" fontAlgn="base" hangingPunct="0">
              <a:spcBef>
                <a:spcPct val="0"/>
              </a:spcBef>
              <a:spcAft>
                <a:spcPct val="0"/>
              </a:spcAft>
              <a:tabLst>
                <a:tab pos="2044700" algn="l"/>
              </a:tabLst>
              <a:defRPr>
                <a:solidFill>
                  <a:schemeClr val="tx1"/>
                </a:solidFill>
                <a:latin typeface="Arial" panose="020B0604020202020204" pitchFamily="34" charset="0"/>
              </a:defRPr>
            </a:lvl4pPr>
            <a:lvl5pPr eaLnBrk="0" fontAlgn="base" hangingPunct="0">
              <a:spcBef>
                <a:spcPct val="0"/>
              </a:spcBef>
              <a:spcAft>
                <a:spcPct val="0"/>
              </a:spcAft>
              <a:tabLst>
                <a:tab pos="2044700" algn="l"/>
              </a:tabLst>
              <a:defRPr>
                <a:solidFill>
                  <a:schemeClr val="tx1"/>
                </a:solidFill>
                <a:latin typeface="Arial" panose="020B0604020202020204" pitchFamily="34" charset="0"/>
              </a:defRPr>
            </a:lvl5pPr>
            <a:lvl6pPr eaLnBrk="0" fontAlgn="base" hangingPunct="0">
              <a:spcBef>
                <a:spcPct val="0"/>
              </a:spcBef>
              <a:spcAft>
                <a:spcPct val="0"/>
              </a:spcAft>
              <a:tabLst>
                <a:tab pos="2044700" algn="l"/>
              </a:tabLst>
              <a:defRPr>
                <a:solidFill>
                  <a:schemeClr val="tx1"/>
                </a:solidFill>
                <a:latin typeface="Arial" panose="020B0604020202020204" pitchFamily="34" charset="0"/>
              </a:defRPr>
            </a:lvl6pPr>
            <a:lvl7pPr eaLnBrk="0" fontAlgn="base" hangingPunct="0">
              <a:spcBef>
                <a:spcPct val="0"/>
              </a:spcBef>
              <a:spcAft>
                <a:spcPct val="0"/>
              </a:spcAft>
              <a:tabLst>
                <a:tab pos="2044700" algn="l"/>
              </a:tabLst>
              <a:defRPr>
                <a:solidFill>
                  <a:schemeClr val="tx1"/>
                </a:solidFill>
                <a:latin typeface="Arial" panose="020B0604020202020204" pitchFamily="34" charset="0"/>
              </a:defRPr>
            </a:lvl7pPr>
            <a:lvl8pPr eaLnBrk="0" fontAlgn="base" hangingPunct="0">
              <a:spcBef>
                <a:spcPct val="0"/>
              </a:spcBef>
              <a:spcAft>
                <a:spcPct val="0"/>
              </a:spcAft>
              <a:tabLst>
                <a:tab pos="2044700" algn="l"/>
              </a:tabLst>
              <a:defRPr>
                <a:solidFill>
                  <a:schemeClr val="tx1"/>
                </a:solidFill>
                <a:latin typeface="Arial" panose="020B0604020202020204" pitchFamily="34" charset="0"/>
              </a:defRPr>
            </a:lvl8pPr>
            <a:lvl9pPr eaLnBrk="0" fontAlgn="base" hangingPunct="0">
              <a:spcBef>
                <a:spcPct val="0"/>
              </a:spcBef>
              <a:spcAft>
                <a:spcPct val="0"/>
              </a:spcAft>
              <a:tabLst>
                <a:tab pos="2044700"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2044700" algn="l"/>
              </a:tabLst>
            </a:pPr>
            <a:r>
              <a:rPr kumimoji="0" lang="ja-JP" altLang="ja-JP" sz="1200" b="0" i="0" u="none" strike="noStrike" cap="none" normalizeH="0" baseline="0" dirty="0" smtClean="0">
                <a:ln>
                  <a:noFill/>
                </a:ln>
                <a:solidFill>
                  <a:schemeClr val="tx1"/>
                </a:solidFill>
                <a:effectLst/>
                <a:latin typeface="游明朝" panose="02020400000000000000" pitchFamily="18" charset="-128"/>
                <a:ea typeface="游明朝" panose="02020400000000000000" pitchFamily="18" charset="-128"/>
                <a:cs typeface="ＭＳ 明朝" panose="02020609040205080304" pitchFamily="17" charset="-128"/>
              </a:rPr>
              <a:t>　</a:t>
            </a:r>
            <a:r>
              <a:rPr kumimoji="0" lang="en-US" altLang="ja-JP" sz="1200" b="0" i="0" u="none" strike="noStrike" cap="none" normalizeH="0" baseline="0" dirty="0" smtClean="0">
                <a:ln>
                  <a:noFill/>
                </a:ln>
                <a:solidFill>
                  <a:schemeClr val="tx1"/>
                </a:solidFill>
                <a:effectLst/>
                <a:latin typeface="游明朝" panose="02020400000000000000" pitchFamily="18" charset="-128"/>
                <a:ea typeface="游明朝" panose="02020400000000000000" pitchFamily="18" charset="-128"/>
                <a:cs typeface="ＭＳ 明朝" panose="02020609040205080304" pitchFamily="17" charset="-128"/>
              </a:rPr>
              <a:t>100</a:t>
            </a:r>
            <a:r>
              <a:rPr kumimoji="0" lang="ja-JP" altLang="en-US" sz="1200" b="0" i="0" u="none" strike="noStrike" cap="none" normalizeH="0" baseline="0" dirty="0" smtClean="0">
                <a:ln>
                  <a:noFill/>
                </a:ln>
                <a:solidFill>
                  <a:schemeClr val="tx1"/>
                </a:solidFill>
                <a:effectLst/>
                <a:latin typeface="游明朝" panose="02020400000000000000" pitchFamily="18" charset="-128"/>
                <a:ea typeface="游明朝" panose="02020400000000000000" pitchFamily="18" charset="-128"/>
                <a:cs typeface="ＭＳ 明朝" panose="02020609040205080304" pitchFamily="17" charset="-128"/>
              </a:rPr>
              <a:t>歳体操　　　　　　　　　　　　　　　　　　　　　　サ高住、有料ホーム</a:t>
            </a:r>
            <a:endParaRPr kumimoji="0" lang="ja-JP" altLang="en-US" sz="6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2044700" algn="l"/>
              </a:tabLst>
            </a:pPr>
            <a:r>
              <a:rPr kumimoji="0" lang="ja-JP" altLang="en-US" sz="1200" b="0" i="0" u="none" strike="noStrike" cap="none" normalizeH="0" baseline="0" dirty="0" smtClean="0">
                <a:ln>
                  <a:noFill/>
                </a:ln>
                <a:solidFill>
                  <a:schemeClr val="tx1"/>
                </a:solidFill>
                <a:effectLst/>
                <a:latin typeface="游明朝" panose="02020400000000000000" pitchFamily="18" charset="-128"/>
                <a:ea typeface="游明朝" panose="02020400000000000000" pitchFamily="18" charset="-128"/>
                <a:cs typeface="ＭＳ 明朝" panose="02020609040205080304" pitchFamily="17" charset="-128"/>
              </a:rPr>
              <a:t>　認知症カフェ　　　　　　　　　　ショートステイ　　　　グループホーム</a:t>
            </a:r>
            <a:endParaRPr kumimoji="0" lang="ja-JP" altLang="en-US" sz="6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2044700" algn="l"/>
              </a:tabLst>
            </a:pPr>
            <a:r>
              <a:rPr kumimoji="0" lang="ja-JP" altLang="en-US" sz="1200" b="0" i="0" u="none" strike="noStrike" cap="none" normalizeH="0" baseline="0" dirty="0" smtClean="0">
                <a:ln>
                  <a:noFill/>
                </a:ln>
                <a:solidFill>
                  <a:schemeClr val="tx1"/>
                </a:solidFill>
                <a:effectLst/>
                <a:latin typeface="游明朝" panose="02020400000000000000" pitchFamily="18" charset="-128"/>
                <a:ea typeface="游明朝" panose="02020400000000000000" pitchFamily="18" charset="-128"/>
                <a:cs typeface="ＭＳ 明朝" panose="02020609040205080304" pitchFamily="17" charset="-128"/>
              </a:rPr>
              <a:t>　　　　　　　　　　　　　　　　　デイサービス</a:t>
            </a:r>
            <a:endParaRPr kumimoji="0" lang="ja-JP" altLang="en-US" sz="6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2044700" algn="l"/>
              </a:tabLst>
            </a:pPr>
            <a:endParaRPr kumimoji="0" lang="ja-JP"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44" name="Rectangle 44"/>
          <p:cNvSpPr>
            <a:spLocks noChangeArrowheads="1"/>
          </p:cNvSpPr>
          <p:nvPr/>
        </p:nvSpPr>
        <p:spPr bwMode="auto">
          <a:xfrm>
            <a:off x="58465" y="2233749"/>
            <a:ext cx="7559675"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tabLst>
                <a:tab pos="2044700" algn="l"/>
              </a:tabLst>
              <a:defRPr>
                <a:solidFill>
                  <a:schemeClr val="tx1"/>
                </a:solidFill>
                <a:latin typeface="Arial" panose="020B0604020202020204" pitchFamily="34" charset="0"/>
              </a:defRPr>
            </a:lvl1pPr>
            <a:lvl2pPr eaLnBrk="0" fontAlgn="base" hangingPunct="0">
              <a:spcBef>
                <a:spcPct val="0"/>
              </a:spcBef>
              <a:spcAft>
                <a:spcPct val="0"/>
              </a:spcAft>
              <a:tabLst>
                <a:tab pos="2044700" algn="l"/>
              </a:tabLst>
              <a:defRPr>
                <a:solidFill>
                  <a:schemeClr val="tx1"/>
                </a:solidFill>
                <a:latin typeface="Arial" panose="020B0604020202020204" pitchFamily="34" charset="0"/>
              </a:defRPr>
            </a:lvl2pPr>
            <a:lvl3pPr eaLnBrk="0" fontAlgn="base" hangingPunct="0">
              <a:spcBef>
                <a:spcPct val="0"/>
              </a:spcBef>
              <a:spcAft>
                <a:spcPct val="0"/>
              </a:spcAft>
              <a:tabLst>
                <a:tab pos="2044700" algn="l"/>
              </a:tabLst>
              <a:defRPr>
                <a:solidFill>
                  <a:schemeClr val="tx1"/>
                </a:solidFill>
                <a:latin typeface="Arial" panose="020B0604020202020204" pitchFamily="34" charset="0"/>
              </a:defRPr>
            </a:lvl3pPr>
            <a:lvl4pPr eaLnBrk="0" fontAlgn="base" hangingPunct="0">
              <a:spcBef>
                <a:spcPct val="0"/>
              </a:spcBef>
              <a:spcAft>
                <a:spcPct val="0"/>
              </a:spcAft>
              <a:tabLst>
                <a:tab pos="2044700" algn="l"/>
              </a:tabLst>
              <a:defRPr>
                <a:solidFill>
                  <a:schemeClr val="tx1"/>
                </a:solidFill>
                <a:latin typeface="Arial" panose="020B0604020202020204" pitchFamily="34" charset="0"/>
              </a:defRPr>
            </a:lvl4pPr>
            <a:lvl5pPr eaLnBrk="0" fontAlgn="base" hangingPunct="0">
              <a:spcBef>
                <a:spcPct val="0"/>
              </a:spcBef>
              <a:spcAft>
                <a:spcPct val="0"/>
              </a:spcAft>
              <a:tabLst>
                <a:tab pos="2044700" algn="l"/>
              </a:tabLst>
              <a:defRPr>
                <a:solidFill>
                  <a:schemeClr val="tx1"/>
                </a:solidFill>
                <a:latin typeface="Arial" panose="020B0604020202020204" pitchFamily="34" charset="0"/>
              </a:defRPr>
            </a:lvl5pPr>
            <a:lvl6pPr eaLnBrk="0" fontAlgn="base" hangingPunct="0">
              <a:spcBef>
                <a:spcPct val="0"/>
              </a:spcBef>
              <a:spcAft>
                <a:spcPct val="0"/>
              </a:spcAft>
              <a:tabLst>
                <a:tab pos="2044700" algn="l"/>
              </a:tabLst>
              <a:defRPr>
                <a:solidFill>
                  <a:schemeClr val="tx1"/>
                </a:solidFill>
                <a:latin typeface="Arial" panose="020B0604020202020204" pitchFamily="34" charset="0"/>
              </a:defRPr>
            </a:lvl6pPr>
            <a:lvl7pPr eaLnBrk="0" fontAlgn="base" hangingPunct="0">
              <a:spcBef>
                <a:spcPct val="0"/>
              </a:spcBef>
              <a:spcAft>
                <a:spcPct val="0"/>
              </a:spcAft>
              <a:tabLst>
                <a:tab pos="2044700" algn="l"/>
              </a:tabLst>
              <a:defRPr>
                <a:solidFill>
                  <a:schemeClr val="tx1"/>
                </a:solidFill>
                <a:latin typeface="Arial" panose="020B0604020202020204" pitchFamily="34" charset="0"/>
              </a:defRPr>
            </a:lvl7pPr>
            <a:lvl8pPr eaLnBrk="0" fontAlgn="base" hangingPunct="0">
              <a:spcBef>
                <a:spcPct val="0"/>
              </a:spcBef>
              <a:spcAft>
                <a:spcPct val="0"/>
              </a:spcAft>
              <a:tabLst>
                <a:tab pos="2044700" algn="l"/>
              </a:tabLst>
              <a:defRPr>
                <a:solidFill>
                  <a:schemeClr val="tx1"/>
                </a:solidFill>
                <a:latin typeface="Arial" panose="020B0604020202020204" pitchFamily="34" charset="0"/>
              </a:defRPr>
            </a:lvl8pPr>
            <a:lvl9pPr eaLnBrk="0" fontAlgn="base" hangingPunct="0">
              <a:spcBef>
                <a:spcPct val="0"/>
              </a:spcBef>
              <a:spcAft>
                <a:spcPct val="0"/>
              </a:spcAft>
              <a:tabLst>
                <a:tab pos="2044700"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2044700" algn="l"/>
              </a:tabLst>
            </a:pPr>
            <a:r>
              <a:rPr kumimoji="0" lang="ja-JP" altLang="ja-JP" sz="1200" b="0" i="0" u="none" strike="noStrike" cap="none" normalizeH="0" baseline="0" dirty="0" smtClean="0">
                <a:ln>
                  <a:noFill/>
                </a:ln>
                <a:solidFill>
                  <a:schemeClr val="tx1"/>
                </a:solidFill>
                <a:effectLst/>
                <a:latin typeface="游明朝" panose="02020400000000000000" pitchFamily="18" charset="-128"/>
                <a:ea typeface="游明朝" panose="02020400000000000000" pitchFamily="18" charset="-128"/>
                <a:cs typeface="ＭＳ 明朝" panose="02020609040205080304" pitchFamily="17" charset="-128"/>
              </a:rPr>
              <a:t>　　　　　　　　　</a:t>
            </a:r>
            <a:endParaRPr kumimoji="0" lang="ja-JP" altLang="ja-JP" sz="6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2044700" algn="l"/>
              </a:tabLst>
            </a:pPr>
            <a:endParaRPr kumimoji="0" lang="ja-JP" altLang="ja-JP" sz="1800" b="0" i="0" u="none" strike="noStrike" cap="none" normalizeH="0" baseline="0" dirty="0" smtClean="0">
              <a:ln>
                <a:noFill/>
              </a:ln>
              <a:solidFill>
                <a:schemeClr val="tx1"/>
              </a:solidFill>
              <a:effectLst/>
              <a:latin typeface="Arial" panose="020B0604020202020204" pitchFamily="34" charset="0"/>
            </a:endParaRPr>
          </a:p>
        </p:txBody>
      </p:sp>
      <p:sp>
        <p:nvSpPr>
          <p:cNvPr id="45" name="Rectangle 45"/>
          <p:cNvSpPr>
            <a:spLocks noChangeArrowheads="1"/>
          </p:cNvSpPr>
          <p:nvPr/>
        </p:nvSpPr>
        <p:spPr bwMode="auto">
          <a:xfrm>
            <a:off x="1240881" y="6669174"/>
            <a:ext cx="3788047"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2044700" algn="l"/>
              </a:tabLst>
              <a:defRPr>
                <a:solidFill>
                  <a:schemeClr val="tx1"/>
                </a:solidFill>
                <a:latin typeface="Arial" panose="020B0604020202020204" pitchFamily="34" charset="0"/>
              </a:defRPr>
            </a:lvl1pPr>
            <a:lvl2pPr eaLnBrk="0" fontAlgn="base" hangingPunct="0">
              <a:spcBef>
                <a:spcPct val="0"/>
              </a:spcBef>
              <a:spcAft>
                <a:spcPct val="0"/>
              </a:spcAft>
              <a:tabLst>
                <a:tab pos="2044700" algn="l"/>
              </a:tabLst>
              <a:defRPr>
                <a:solidFill>
                  <a:schemeClr val="tx1"/>
                </a:solidFill>
                <a:latin typeface="Arial" panose="020B0604020202020204" pitchFamily="34" charset="0"/>
              </a:defRPr>
            </a:lvl2pPr>
            <a:lvl3pPr eaLnBrk="0" fontAlgn="base" hangingPunct="0">
              <a:spcBef>
                <a:spcPct val="0"/>
              </a:spcBef>
              <a:spcAft>
                <a:spcPct val="0"/>
              </a:spcAft>
              <a:tabLst>
                <a:tab pos="2044700" algn="l"/>
              </a:tabLst>
              <a:defRPr>
                <a:solidFill>
                  <a:schemeClr val="tx1"/>
                </a:solidFill>
                <a:latin typeface="Arial" panose="020B0604020202020204" pitchFamily="34" charset="0"/>
              </a:defRPr>
            </a:lvl3pPr>
            <a:lvl4pPr eaLnBrk="0" fontAlgn="base" hangingPunct="0">
              <a:spcBef>
                <a:spcPct val="0"/>
              </a:spcBef>
              <a:spcAft>
                <a:spcPct val="0"/>
              </a:spcAft>
              <a:tabLst>
                <a:tab pos="2044700" algn="l"/>
              </a:tabLst>
              <a:defRPr>
                <a:solidFill>
                  <a:schemeClr val="tx1"/>
                </a:solidFill>
                <a:latin typeface="Arial" panose="020B0604020202020204" pitchFamily="34" charset="0"/>
              </a:defRPr>
            </a:lvl4pPr>
            <a:lvl5pPr eaLnBrk="0" fontAlgn="base" hangingPunct="0">
              <a:spcBef>
                <a:spcPct val="0"/>
              </a:spcBef>
              <a:spcAft>
                <a:spcPct val="0"/>
              </a:spcAft>
              <a:tabLst>
                <a:tab pos="2044700" algn="l"/>
              </a:tabLst>
              <a:defRPr>
                <a:solidFill>
                  <a:schemeClr val="tx1"/>
                </a:solidFill>
                <a:latin typeface="Arial" panose="020B0604020202020204" pitchFamily="34" charset="0"/>
              </a:defRPr>
            </a:lvl5pPr>
            <a:lvl6pPr eaLnBrk="0" fontAlgn="base" hangingPunct="0">
              <a:spcBef>
                <a:spcPct val="0"/>
              </a:spcBef>
              <a:spcAft>
                <a:spcPct val="0"/>
              </a:spcAft>
              <a:tabLst>
                <a:tab pos="2044700" algn="l"/>
              </a:tabLst>
              <a:defRPr>
                <a:solidFill>
                  <a:schemeClr val="tx1"/>
                </a:solidFill>
                <a:latin typeface="Arial" panose="020B0604020202020204" pitchFamily="34" charset="0"/>
              </a:defRPr>
            </a:lvl6pPr>
            <a:lvl7pPr eaLnBrk="0" fontAlgn="base" hangingPunct="0">
              <a:spcBef>
                <a:spcPct val="0"/>
              </a:spcBef>
              <a:spcAft>
                <a:spcPct val="0"/>
              </a:spcAft>
              <a:tabLst>
                <a:tab pos="2044700" algn="l"/>
              </a:tabLst>
              <a:defRPr>
                <a:solidFill>
                  <a:schemeClr val="tx1"/>
                </a:solidFill>
                <a:latin typeface="Arial" panose="020B0604020202020204" pitchFamily="34" charset="0"/>
              </a:defRPr>
            </a:lvl7pPr>
            <a:lvl8pPr eaLnBrk="0" fontAlgn="base" hangingPunct="0">
              <a:spcBef>
                <a:spcPct val="0"/>
              </a:spcBef>
              <a:spcAft>
                <a:spcPct val="0"/>
              </a:spcAft>
              <a:tabLst>
                <a:tab pos="2044700" algn="l"/>
              </a:tabLst>
              <a:defRPr>
                <a:solidFill>
                  <a:schemeClr val="tx1"/>
                </a:solidFill>
                <a:latin typeface="Arial" panose="020B0604020202020204" pitchFamily="34" charset="0"/>
              </a:defRPr>
            </a:lvl8pPr>
            <a:lvl9pPr eaLnBrk="0" fontAlgn="base" hangingPunct="0">
              <a:spcBef>
                <a:spcPct val="0"/>
              </a:spcBef>
              <a:spcAft>
                <a:spcPct val="0"/>
              </a:spcAft>
              <a:tabLst>
                <a:tab pos="2044700"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2044700" algn="l"/>
              </a:tabLst>
            </a:pPr>
            <a:r>
              <a:rPr kumimoji="0" lang="ja-JP" altLang="ja-JP" sz="1200" b="0" i="0" u="none" strike="noStrike" cap="none" normalizeH="0" baseline="0" dirty="0" smtClean="0">
                <a:ln>
                  <a:noFill/>
                </a:ln>
                <a:solidFill>
                  <a:schemeClr val="tx1"/>
                </a:solidFill>
                <a:effectLst/>
                <a:latin typeface="游明朝" panose="02020400000000000000" pitchFamily="18" charset="-128"/>
                <a:ea typeface="游明朝" panose="02020400000000000000" pitchFamily="18" charset="-128"/>
                <a:cs typeface="ＭＳ 明朝" panose="02020609040205080304" pitchFamily="17" charset="-128"/>
              </a:rPr>
              <a:t>　　　　　　　　　　　ヘルパーさん　　　</a:t>
            </a:r>
            <a:endParaRPr kumimoji="0" lang="ja-JP" altLang="ja-JP" sz="6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2044700" algn="l"/>
              </a:tabLst>
            </a:pPr>
            <a:endParaRPr kumimoji="0" lang="ja-JP" altLang="ja-JP" sz="1800" b="0" i="0" u="none" strike="noStrike" cap="none" normalizeH="0" baseline="0" dirty="0" smtClean="0">
              <a:ln>
                <a:noFill/>
              </a:ln>
              <a:solidFill>
                <a:schemeClr val="tx1"/>
              </a:solidFill>
              <a:effectLst/>
              <a:latin typeface="Arial" panose="020B0604020202020204" pitchFamily="34" charset="0"/>
            </a:endParaRPr>
          </a:p>
        </p:txBody>
      </p:sp>
      <p:sp>
        <p:nvSpPr>
          <p:cNvPr id="46" name="Rectangle 46"/>
          <p:cNvSpPr>
            <a:spLocks noChangeArrowheads="1"/>
          </p:cNvSpPr>
          <p:nvPr/>
        </p:nvSpPr>
        <p:spPr bwMode="auto">
          <a:xfrm>
            <a:off x="1249090" y="7149466"/>
            <a:ext cx="7559675"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tabLst>
                <a:tab pos="2044700" algn="l"/>
              </a:tabLst>
              <a:defRPr>
                <a:solidFill>
                  <a:schemeClr val="tx1"/>
                </a:solidFill>
                <a:latin typeface="Arial" panose="020B0604020202020204" pitchFamily="34" charset="0"/>
              </a:defRPr>
            </a:lvl1pPr>
            <a:lvl2pPr eaLnBrk="0" fontAlgn="base" hangingPunct="0">
              <a:spcBef>
                <a:spcPct val="0"/>
              </a:spcBef>
              <a:spcAft>
                <a:spcPct val="0"/>
              </a:spcAft>
              <a:tabLst>
                <a:tab pos="2044700" algn="l"/>
              </a:tabLst>
              <a:defRPr>
                <a:solidFill>
                  <a:schemeClr val="tx1"/>
                </a:solidFill>
                <a:latin typeface="Arial" panose="020B0604020202020204" pitchFamily="34" charset="0"/>
              </a:defRPr>
            </a:lvl2pPr>
            <a:lvl3pPr eaLnBrk="0" fontAlgn="base" hangingPunct="0">
              <a:spcBef>
                <a:spcPct val="0"/>
              </a:spcBef>
              <a:spcAft>
                <a:spcPct val="0"/>
              </a:spcAft>
              <a:tabLst>
                <a:tab pos="2044700" algn="l"/>
              </a:tabLst>
              <a:defRPr>
                <a:solidFill>
                  <a:schemeClr val="tx1"/>
                </a:solidFill>
                <a:latin typeface="Arial" panose="020B0604020202020204" pitchFamily="34" charset="0"/>
              </a:defRPr>
            </a:lvl3pPr>
            <a:lvl4pPr eaLnBrk="0" fontAlgn="base" hangingPunct="0">
              <a:spcBef>
                <a:spcPct val="0"/>
              </a:spcBef>
              <a:spcAft>
                <a:spcPct val="0"/>
              </a:spcAft>
              <a:tabLst>
                <a:tab pos="2044700" algn="l"/>
              </a:tabLst>
              <a:defRPr>
                <a:solidFill>
                  <a:schemeClr val="tx1"/>
                </a:solidFill>
                <a:latin typeface="Arial" panose="020B0604020202020204" pitchFamily="34" charset="0"/>
              </a:defRPr>
            </a:lvl4pPr>
            <a:lvl5pPr eaLnBrk="0" fontAlgn="base" hangingPunct="0">
              <a:spcBef>
                <a:spcPct val="0"/>
              </a:spcBef>
              <a:spcAft>
                <a:spcPct val="0"/>
              </a:spcAft>
              <a:tabLst>
                <a:tab pos="2044700" algn="l"/>
              </a:tabLst>
              <a:defRPr>
                <a:solidFill>
                  <a:schemeClr val="tx1"/>
                </a:solidFill>
                <a:latin typeface="Arial" panose="020B0604020202020204" pitchFamily="34" charset="0"/>
              </a:defRPr>
            </a:lvl5pPr>
            <a:lvl6pPr eaLnBrk="0" fontAlgn="base" hangingPunct="0">
              <a:spcBef>
                <a:spcPct val="0"/>
              </a:spcBef>
              <a:spcAft>
                <a:spcPct val="0"/>
              </a:spcAft>
              <a:tabLst>
                <a:tab pos="2044700" algn="l"/>
              </a:tabLst>
              <a:defRPr>
                <a:solidFill>
                  <a:schemeClr val="tx1"/>
                </a:solidFill>
                <a:latin typeface="Arial" panose="020B0604020202020204" pitchFamily="34" charset="0"/>
              </a:defRPr>
            </a:lvl6pPr>
            <a:lvl7pPr eaLnBrk="0" fontAlgn="base" hangingPunct="0">
              <a:spcBef>
                <a:spcPct val="0"/>
              </a:spcBef>
              <a:spcAft>
                <a:spcPct val="0"/>
              </a:spcAft>
              <a:tabLst>
                <a:tab pos="2044700" algn="l"/>
              </a:tabLst>
              <a:defRPr>
                <a:solidFill>
                  <a:schemeClr val="tx1"/>
                </a:solidFill>
                <a:latin typeface="Arial" panose="020B0604020202020204" pitchFamily="34" charset="0"/>
              </a:defRPr>
            </a:lvl7pPr>
            <a:lvl8pPr eaLnBrk="0" fontAlgn="base" hangingPunct="0">
              <a:spcBef>
                <a:spcPct val="0"/>
              </a:spcBef>
              <a:spcAft>
                <a:spcPct val="0"/>
              </a:spcAft>
              <a:tabLst>
                <a:tab pos="2044700" algn="l"/>
              </a:tabLst>
              <a:defRPr>
                <a:solidFill>
                  <a:schemeClr val="tx1"/>
                </a:solidFill>
                <a:latin typeface="Arial" panose="020B0604020202020204" pitchFamily="34" charset="0"/>
              </a:defRPr>
            </a:lvl8pPr>
            <a:lvl9pPr eaLnBrk="0" fontAlgn="base" hangingPunct="0">
              <a:spcBef>
                <a:spcPct val="0"/>
              </a:spcBef>
              <a:spcAft>
                <a:spcPct val="0"/>
              </a:spcAft>
              <a:tabLst>
                <a:tab pos="2044700"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2044700" algn="l"/>
              </a:tabLst>
            </a:pPr>
            <a:r>
              <a:rPr kumimoji="0" lang="ja-JP" altLang="ja-JP" sz="1200" b="0" i="0" u="none" strike="noStrike" cap="none" normalizeH="0" baseline="0" dirty="0" smtClean="0">
                <a:ln>
                  <a:noFill/>
                </a:ln>
                <a:solidFill>
                  <a:schemeClr val="tx1"/>
                </a:solidFill>
                <a:effectLst/>
                <a:latin typeface="游明朝" panose="02020400000000000000" pitchFamily="18" charset="-128"/>
                <a:ea typeface="游明朝" panose="02020400000000000000" pitchFamily="18" charset="-128"/>
                <a:cs typeface="ＭＳ 明朝" panose="02020609040205080304" pitchFamily="17" charset="-128"/>
              </a:rPr>
              <a:t>　　　　　　　　　　　　　定期巡回　　　　　　　　小規模多機能居宅介護</a:t>
            </a:r>
            <a:endParaRPr kumimoji="0" lang="ja-JP" altLang="ja-JP" sz="6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2044700" algn="l"/>
              </a:tabLst>
            </a:pPr>
            <a:endParaRPr kumimoji="0" lang="ja-JP" altLang="ja-JP" sz="1800" b="0" i="0" u="none" strike="noStrike" cap="none" normalizeH="0" baseline="0" dirty="0" smtClean="0">
              <a:ln>
                <a:noFill/>
              </a:ln>
              <a:solidFill>
                <a:schemeClr val="tx1"/>
              </a:solidFill>
              <a:effectLst/>
              <a:latin typeface="Arial" panose="020B0604020202020204" pitchFamily="34" charset="0"/>
            </a:endParaRPr>
          </a:p>
        </p:txBody>
      </p:sp>
      <p:sp>
        <p:nvSpPr>
          <p:cNvPr id="47" name="Rectangle 47"/>
          <p:cNvSpPr>
            <a:spLocks noChangeArrowheads="1"/>
          </p:cNvSpPr>
          <p:nvPr/>
        </p:nvSpPr>
        <p:spPr bwMode="auto">
          <a:xfrm>
            <a:off x="5352370" y="9118417"/>
            <a:ext cx="1848666" cy="12618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2044700" algn="l"/>
              </a:tabLst>
              <a:defRPr>
                <a:solidFill>
                  <a:schemeClr val="tx1"/>
                </a:solidFill>
                <a:latin typeface="Arial" panose="020B0604020202020204" pitchFamily="34" charset="0"/>
              </a:defRPr>
            </a:lvl1pPr>
            <a:lvl2pPr eaLnBrk="0" fontAlgn="base" hangingPunct="0">
              <a:spcBef>
                <a:spcPct val="0"/>
              </a:spcBef>
              <a:spcAft>
                <a:spcPct val="0"/>
              </a:spcAft>
              <a:tabLst>
                <a:tab pos="2044700" algn="l"/>
              </a:tabLst>
              <a:defRPr>
                <a:solidFill>
                  <a:schemeClr val="tx1"/>
                </a:solidFill>
                <a:latin typeface="Arial" panose="020B0604020202020204" pitchFamily="34" charset="0"/>
              </a:defRPr>
            </a:lvl2pPr>
            <a:lvl3pPr eaLnBrk="0" fontAlgn="base" hangingPunct="0">
              <a:spcBef>
                <a:spcPct val="0"/>
              </a:spcBef>
              <a:spcAft>
                <a:spcPct val="0"/>
              </a:spcAft>
              <a:tabLst>
                <a:tab pos="2044700" algn="l"/>
              </a:tabLst>
              <a:defRPr>
                <a:solidFill>
                  <a:schemeClr val="tx1"/>
                </a:solidFill>
                <a:latin typeface="Arial" panose="020B0604020202020204" pitchFamily="34" charset="0"/>
              </a:defRPr>
            </a:lvl3pPr>
            <a:lvl4pPr eaLnBrk="0" fontAlgn="base" hangingPunct="0">
              <a:spcBef>
                <a:spcPct val="0"/>
              </a:spcBef>
              <a:spcAft>
                <a:spcPct val="0"/>
              </a:spcAft>
              <a:tabLst>
                <a:tab pos="2044700" algn="l"/>
              </a:tabLst>
              <a:defRPr>
                <a:solidFill>
                  <a:schemeClr val="tx1"/>
                </a:solidFill>
                <a:latin typeface="Arial" panose="020B0604020202020204" pitchFamily="34" charset="0"/>
              </a:defRPr>
            </a:lvl4pPr>
            <a:lvl5pPr eaLnBrk="0" fontAlgn="base" hangingPunct="0">
              <a:spcBef>
                <a:spcPct val="0"/>
              </a:spcBef>
              <a:spcAft>
                <a:spcPct val="0"/>
              </a:spcAft>
              <a:tabLst>
                <a:tab pos="2044700" algn="l"/>
              </a:tabLst>
              <a:defRPr>
                <a:solidFill>
                  <a:schemeClr val="tx1"/>
                </a:solidFill>
                <a:latin typeface="Arial" panose="020B0604020202020204" pitchFamily="34" charset="0"/>
              </a:defRPr>
            </a:lvl5pPr>
            <a:lvl6pPr eaLnBrk="0" fontAlgn="base" hangingPunct="0">
              <a:spcBef>
                <a:spcPct val="0"/>
              </a:spcBef>
              <a:spcAft>
                <a:spcPct val="0"/>
              </a:spcAft>
              <a:tabLst>
                <a:tab pos="2044700" algn="l"/>
              </a:tabLst>
              <a:defRPr>
                <a:solidFill>
                  <a:schemeClr val="tx1"/>
                </a:solidFill>
                <a:latin typeface="Arial" panose="020B0604020202020204" pitchFamily="34" charset="0"/>
              </a:defRPr>
            </a:lvl6pPr>
            <a:lvl7pPr eaLnBrk="0" fontAlgn="base" hangingPunct="0">
              <a:spcBef>
                <a:spcPct val="0"/>
              </a:spcBef>
              <a:spcAft>
                <a:spcPct val="0"/>
              </a:spcAft>
              <a:tabLst>
                <a:tab pos="2044700" algn="l"/>
              </a:tabLst>
              <a:defRPr>
                <a:solidFill>
                  <a:schemeClr val="tx1"/>
                </a:solidFill>
                <a:latin typeface="Arial" panose="020B0604020202020204" pitchFamily="34" charset="0"/>
              </a:defRPr>
            </a:lvl7pPr>
            <a:lvl8pPr eaLnBrk="0" fontAlgn="base" hangingPunct="0">
              <a:spcBef>
                <a:spcPct val="0"/>
              </a:spcBef>
              <a:spcAft>
                <a:spcPct val="0"/>
              </a:spcAft>
              <a:tabLst>
                <a:tab pos="2044700" algn="l"/>
              </a:tabLst>
              <a:defRPr>
                <a:solidFill>
                  <a:schemeClr val="tx1"/>
                </a:solidFill>
                <a:latin typeface="Arial" panose="020B0604020202020204" pitchFamily="34" charset="0"/>
              </a:defRPr>
            </a:lvl8pPr>
            <a:lvl9pPr eaLnBrk="0" fontAlgn="base" hangingPunct="0">
              <a:spcBef>
                <a:spcPct val="0"/>
              </a:spcBef>
              <a:spcAft>
                <a:spcPct val="0"/>
              </a:spcAft>
              <a:tabLst>
                <a:tab pos="2044700"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2044700" algn="l"/>
              </a:tabLst>
            </a:pPr>
            <a:r>
              <a:rPr kumimoji="0" lang="ja-JP" altLang="ja-JP" sz="1800" b="0" i="0" u="none" strike="noStrike" cap="none" normalizeH="0" baseline="0" dirty="0" smtClean="0">
                <a:ln>
                  <a:noFill/>
                </a:ln>
                <a:solidFill>
                  <a:schemeClr val="tx1"/>
                </a:solidFill>
                <a:effectLst/>
                <a:latin typeface="Arial" panose="020B0604020202020204" pitchFamily="34" charset="0"/>
              </a:rPr>
              <a:t/>
            </a:r>
            <a:br>
              <a:rPr kumimoji="0" lang="ja-JP" altLang="ja-JP" sz="1800" b="0" i="0" u="none" strike="noStrike" cap="none" normalizeH="0" baseline="0" dirty="0" smtClean="0">
                <a:ln>
                  <a:noFill/>
                </a:ln>
                <a:solidFill>
                  <a:schemeClr val="tx1"/>
                </a:solidFill>
                <a:effectLst/>
                <a:latin typeface="Arial" panose="020B0604020202020204" pitchFamily="34" charset="0"/>
              </a:rPr>
            </a:br>
            <a:endParaRPr kumimoji="0" lang="ja-JP" altLang="ja-JP" sz="18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2044700" algn="l"/>
              </a:tabLst>
            </a:pPr>
            <a:r>
              <a:rPr kumimoji="0" lang="ja-JP" altLang="ja-JP" sz="2200" b="0" i="0" u="none" strike="noStrike" cap="none" normalizeH="0" baseline="0" dirty="0" smtClean="0">
                <a:ln>
                  <a:noFill/>
                </a:ln>
                <a:solidFill>
                  <a:schemeClr val="tx1"/>
                </a:solidFill>
                <a:effectLst/>
                <a:latin typeface="游明朝" panose="02020400000000000000" pitchFamily="18" charset="-128"/>
                <a:ea typeface="游明朝" panose="02020400000000000000" pitchFamily="18" charset="-128"/>
                <a:cs typeface="ＭＳ 明朝" panose="02020609040205080304" pitchFamily="17" charset="-128"/>
              </a:rPr>
              <a:t>〇〇事業所</a:t>
            </a:r>
            <a:endParaRPr kumimoji="0" lang="ja-JP" altLang="ja-JP" sz="6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2044700" algn="l"/>
              </a:tabLst>
            </a:pPr>
            <a:endParaRPr kumimoji="0" lang="ja-JP" altLang="ja-JP"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2812253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06"/>
          <p:cNvSpPr>
            <a:spLocks noChangeArrowheads="1"/>
          </p:cNvSpPr>
          <p:nvPr/>
        </p:nvSpPr>
        <p:spPr bwMode="auto">
          <a:xfrm>
            <a:off x="1194162" y="2352675"/>
            <a:ext cx="2790825" cy="3200400"/>
          </a:xfrm>
          <a:prstGeom prst="rect">
            <a:avLst/>
          </a:prstGeom>
          <a:solidFill>
            <a:srgbClr val="FFFFFF"/>
          </a:solidFill>
          <a:ln w="12700">
            <a:solidFill>
              <a:srgbClr val="000000"/>
            </a:solidFill>
            <a:miter lim="800000"/>
            <a:headEnd/>
            <a:tailEnd/>
          </a:ln>
        </p:spPr>
        <p:txBody>
          <a:bodyPr vert="horz" wrap="square" lIns="91440" tIns="45720" rIns="91440" bIns="45720" numCol="1" anchor="ctr" anchorCtr="0" compatLnSpc="1">
            <a:prstTxWarp prst="textNoShape">
              <a:avLst/>
            </a:prstTxWarp>
          </a:bodyPr>
          <a:lstStyle>
            <a:lvl1pPr indent="254000"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254000" algn="ctr"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dirty="0" smtClean="0">
                <a:ln>
                  <a:noFill/>
                </a:ln>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rPr>
              <a:t>　　　　　　　　　　　　　　</a:t>
            </a:r>
            <a:endParaRPr kumimoji="0" lang="ja-JP" altLang="ja-JP" sz="600" b="0" i="0" u="none" strike="noStrike" cap="none" normalizeH="0" baseline="0" dirty="0" smtClean="0">
              <a:ln>
                <a:noFill/>
              </a:ln>
              <a:solidFill>
                <a:schemeClr val="tx1"/>
              </a:solidFill>
              <a:effectLst/>
            </a:endParaRPr>
          </a:p>
          <a:p>
            <a:pPr marL="0" marR="0" lvl="0" indent="254000" algn="ctr"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dirty="0" smtClean="0">
                <a:ln>
                  <a:noFill/>
                </a:ln>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rPr>
              <a:t>　　　　　　　　　　　　　　　　　　　　</a:t>
            </a:r>
            <a:endParaRPr kumimoji="0" lang="ja-JP" altLang="ja-JP" sz="600" b="0" i="0" u="none" strike="noStrike" cap="none" normalizeH="0" baseline="0" dirty="0" smtClean="0">
              <a:ln>
                <a:noFill/>
              </a:ln>
              <a:solidFill>
                <a:schemeClr val="tx1"/>
              </a:solidFill>
              <a:effectLst/>
            </a:endParaRPr>
          </a:p>
          <a:p>
            <a:pPr marL="0" marR="0" lvl="0" indent="254000" algn="l" defTabSz="914400" rtl="0" eaLnBrk="0" fontAlgn="base" latinLnBrk="0" hangingPunct="0">
              <a:lnSpc>
                <a:spcPct val="100000"/>
              </a:lnSpc>
              <a:spcBef>
                <a:spcPct val="0"/>
              </a:spcBef>
              <a:spcAft>
                <a:spcPct val="0"/>
              </a:spcAft>
              <a:buClrTx/>
              <a:buSzTx/>
              <a:buFontTx/>
              <a:buNone/>
              <a:tabLst/>
            </a:pPr>
            <a:endParaRPr kumimoji="0" lang="en-US" altLang="ja-JP" sz="2000" b="0" i="0" u="none" strike="noStrike" cap="none" normalizeH="0" baseline="0" dirty="0" smtClean="0">
              <a:ln>
                <a:noFill/>
              </a:ln>
              <a:solidFill>
                <a:schemeClr val="tx1"/>
              </a:solidFill>
              <a:effectLst/>
              <a:latin typeface="Segoe UI Symbol" panose="020B0502040204020203" pitchFamily="34" charset="0"/>
              <a:ea typeface="游明朝" panose="02020400000000000000" pitchFamily="18" charset="-128"/>
              <a:cs typeface="Times New Roman" panose="02020603050405020304" pitchFamily="18" charset="0"/>
            </a:endParaRPr>
          </a:p>
          <a:p>
            <a:pPr marL="0" marR="0" lvl="0" indent="254000" algn="l" defTabSz="914400" rtl="0" eaLnBrk="0" fontAlgn="base" latinLnBrk="0" hangingPunct="0">
              <a:lnSpc>
                <a:spcPct val="100000"/>
              </a:lnSpc>
              <a:spcBef>
                <a:spcPct val="0"/>
              </a:spcBef>
              <a:spcAft>
                <a:spcPct val="0"/>
              </a:spcAft>
              <a:buClrTx/>
              <a:buSzTx/>
              <a:buFontTx/>
              <a:buNone/>
              <a:tabLst/>
            </a:pPr>
            <a:endParaRPr lang="en-US" altLang="ja-JP" sz="2000" dirty="0">
              <a:latin typeface="Segoe UI Symbol" panose="020B0502040204020203" pitchFamily="34" charset="0"/>
              <a:ea typeface="游明朝" panose="02020400000000000000" pitchFamily="18" charset="-128"/>
              <a:cs typeface="Times New Roman" panose="02020603050405020304" pitchFamily="18" charset="0"/>
            </a:endParaRPr>
          </a:p>
          <a:p>
            <a:pPr marL="0" marR="0" lvl="0" indent="254000" algn="l" defTabSz="914400" rtl="0" eaLnBrk="0" fontAlgn="base" latinLnBrk="0" hangingPunct="0">
              <a:lnSpc>
                <a:spcPct val="100000"/>
              </a:lnSpc>
              <a:spcBef>
                <a:spcPct val="0"/>
              </a:spcBef>
              <a:spcAft>
                <a:spcPct val="0"/>
              </a:spcAft>
              <a:buClrTx/>
              <a:buSzTx/>
              <a:buFontTx/>
              <a:buNone/>
              <a:tabLst/>
            </a:pPr>
            <a:endParaRPr kumimoji="0" lang="en-US" altLang="ja-JP" sz="2000" b="0" i="0" u="none" strike="noStrike" cap="none" normalizeH="0" baseline="0" dirty="0" smtClean="0">
              <a:ln>
                <a:noFill/>
              </a:ln>
              <a:solidFill>
                <a:schemeClr val="tx1"/>
              </a:solidFill>
              <a:effectLst/>
              <a:latin typeface="Segoe UI Symbol" panose="020B0502040204020203" pitchFamily="34" charset="0"/>
              <a:ea typeface="游明朝" panose="02020400000000000000" pitchFamily="18" charset="-128"/>
              <a:cs typeface="Times New Roman" panose="02020603050405020304" pitchFamily="18" charset="0"/>
            </a:endParaRPr>
          </a:p>
          <a:p>
            <a:pPr marL="0" marR="0" lvl="0" indent="254000" algn="l" defTabSz="914400" rtl="0" eaLnBrk="0" fontAlgn="base" latinLnBrk="0" hangingPunct="0">
              <a:lnSpc>
                <a:spcPct val="100000"/>
              </a:lnSpc>
              <a:spcBef>
                <a:spcPct val="0"/>
              </a:spcBef>
              <a:spcAft>
                <a:spcPct val="0"/>
              </a:spcAft>
              <a:buClrTx/>
              <a:buSzTx/>
              <a:buFontTx/>
              <a:buNone/>
              <a:tabLst/>
            </a:pPr>
            <a:endParaRPr lang="en-US" altLang="ja-JP" sz="2000" dirty="0">
              <a:latin typeface="Segoe UI Symbol" panose="020B0502040204020203" pitchFamily="34" charset="0"/>
              <a:ea typeface="游明朝" panose="02020400000000000000" pitchFamily="18" charset="-128"/>
              <a:cs typeface="Times New Roman" panose="02020603050405020304" pitchFamily="18" charset="0"/>
            </a:endParaRPr>
          </a:p>
          <a:p>
            <a:pPr marL="0" marR="0" lvl="0" indent="254000" algn="l" defTabSz="914400" rtl="0" eaLnBrk="0" fontAlgn="base" latinLnBrk="0" hangingPunct="0">
              <a:lnSpc>
                <a:spcPct val="100000"/>
              </a:lnSpc>
              <a:spcBef>
                <a:spcPct val="0"/>
              </a:spcBef>
              <a:spcAft>
                <a:spcPct val="0"/>
              </a:spcAft>
              <a:buClrTx/>
              <a:buSzTx/>
              <a:buFontTx/>
              <a:buNone/>
              <a:tabLst/>
            </a:pPr>
            <a:endParaRPr kumimoji="0" lang="en-US" altLang="ja-JP" sz="2000" b="0" i="0" u="none" strike="noStrike" cap="none" normalizeH="0" baseline="0" dirty="0" smtClean="0">
              <a:ln>
                <a:noFill/>
              </a:ln>
              <a:solidFill>
                <a:schemeClr val="tx1"/>
              </a:solidFill>
              <a:effectLst/>
              <a:latin typeface="Segoe UI Symbol" panose="020B0502040204020203" pitchFamily="34" charset="0"/>
              <a:ea typeface="游明朝" panose="02020400000000000000" pitchFamily="18" charset="-128"/>
              <a:cs typeface="Times New Roman" panose="02020603050405020304" pitchFamily="18" charset="0"/>
            </a:endParaRPr>
          </a:p>
          <a:p>
            <a:pPr marL="0" marR="0" lvl="0" indent="254000" algn="l" defTabSz="914400" rtl="0" eaLnBrk="0" fontAlgn="base" latinLnBrk="0" hangingPunct="0">
              <a:lnSpc>
                <a:spcPct val="100000"/>
              </a:lnSpc>
              <a:spcBef>
                <a:spcPct val="0"/>
              </a:spcBef>
              <a:spcAft>
                <a:spcPct val="0"/>
              </a:spcAft>
              <a:buClrTx/>
              <a:buSzTx/>
              <a:buFontTx/>
              <a:buNone/>
              <a:tabLst/>
            </a:pPr>
            <a:endParaRPr lang="en-US" altLang="ja-JP" sz="2000" dirty="0">
              <a:latin typeface="Segoe UI Symbol" panose="020B0502040204020203" pitchFamily="34" charset="0"/>
              <a:ea typeface="游明朝" panose="02020400000000000000" pitchFamily="18" charset="-128"/>
              <a:cs typeface="Times New Roman" panose="02020603050405020304" pitchFamily="18" charset="0"/>
            </a:endParaRPr>
          </a:p>
          <a:p>
            <a:pPr marL="0" marR="0" lvl="0" indent="254000" algn="l" defTabSz="914400" rtl="0" eaLnBrk="0" fontAlgn="base" latinLnBrk="0" hangingPunct="0">
              <a:lnSpc>
                <a:spcPct val="100000"/>
              </a:lnSpc>
              <a:spcBef>
                <a:spcPct val="0"/>
              </a:spcBef>
              <a:spcAft>
                <a:spcPct val="0"/>
              </a:spcAft>
              <a:buClrTx/>
              <a:buSzTx/>
              <a:buFontTx/>
              <a:buNone/>
              <a:tabLst/>
            </a:pPr>
            <a:endParaRPr kumimoji="0" lang="en-US" altLang="ja-JP" sz="2000" b="0" i="0" u="none" strike="noStrike" cap="none" normalizeH="0" baseline="0" dirty="0" smtClean="0">
              <a:ln>
                <a:noFill/>
              </a:ln>
              <a:solidFill>
                <a:schemeClr val="tx1"/>
              </a:solidFill>
              <a:effectLst/>
              <a:latin typeface="Segoe UI Symbol" panose="020B0502040204020203" pitchFamily="34" charset="0"/>
              <a:ea typeface="游明朝" panose="02020400000000000000" pitchFamily="18" charset="-128"/>
              <a:cs typeface="Times New Roman" panose="02020603050405020304" pitchFamily="18" charset="0"/>
            </a:endParaRPr>
          </a:p>
          <a:p>
            <a:pPr marL="0" marR="0" lvl="0" indent="254000" algn="l" defTabSz="914400" rtl="0" eaLnBrk="0" fontAlgn="base" latinLnBrk="0" hangingPunct="0">
              <a:lnSpc>
                <a:spcPct val="100000"/>
              </a:lnSpc>
              <a:spcBef>
                <a:spcPct val="0"/>
              </a:spcBef>
              <a:spcAft>
                <a:spcPct val="0"/>
              </a:spcAft>
              <a:buClrTx/>
              <a:buSzTx/>
              <a:buFontTx/>
              <a:buNone/>
              <a:tabLst/>
            </a:pPr>
            <a:r>
              <a:rPr kumimoji="0" lang="ja-JP" altLang="en-US" sz="2000" b="0" i="0" u="none" strike="noStrike" cap="none" normalizeH="0" baseline="0" dirty="0" smtClean="0">
                <a:ln>
                  <a:noFill/>
                </a:ln>
                <a:solidFill>
                  <a:schemeClr val="tx1"/>
                </a:solidFill>
                <a:effectLst/>
                <a:latin typeface="Segoe UI Symbol" panose="020B0502040204020203" pitchFamily="34" charset="0"/>
                <a:ea typeface="游明朝" panose="02020400000000000000" pitchFamily="18" charset="-128"/>
                <a:cs typeface="Times New Roman" panose="02020603050405020304" pitchFamily="18" charset="0"/>
              </a:rPr>
              <a:t>🌻</a:t>
            </a:r>
            <a:r>
              <a:rPr kumimoji="0" lang="ja-JP" altLang="en-US" sz="1400" b="0" i="0" u="none" strike="noStrike" cap="none" normalizeH="0" baseline="0" dirty="0" smtClean="0">
                <a:ln>
                  <a:noFill/>
                </a:ln>
                <a:solidFill>
                  <a:schemeClr val="tx1"/>
                </a:solidFill>
                <a:effectLst/>
                <a:latin typeface="Segoe UI Symbol" panose="020B0502040204020203" pitchFamily="34" charset="0"/>
                <a:ea typeface="游明朝" panose="02020400000000000000" pitchFamily="18" charset="-128"/>
                <a:cs typeface="Times New Roman" panose="02020603050405020304" pitchFamily="18" charset="0"/>
              </a:rPr>
              <a:t>　　　　　　　　　</a:t>
            </a:r>
            <a:r>
              <a:rPr kumimoji="0" lang="ja-JP" altLang="en-US" sz="1800" b="0" i="0" u="none" strike="noStrike" cap="none" normalizeH="0" baseline="0" dirty="0" smtClean="0">
                <a:ln>
                  <a:noFill/>
                </a:ln>
                <a:solidFill>
                  <a:schemeClr val="tx1"/>
                </a:solidFill>
                <a:effectLst/>
                <a:latin typeface="Segoe UI Symbol" panose="020B0502040204020203" pitchFamily="34" charset="0"/>
                <a:ea typeface="游明朝" panose="02020400000000000000" pitchFamily="18" charset="-128"/>
                <a:cs typeface="Times New Roman" panose="02020603050405020304" pitchFamily="18" charset="0"/>
              </a:rPr>
              <a:t>①</a:t>
            </a:r>
            <a:endParaRPr kumimoji="0" lang="ja-JP"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3" name="正方形/長方形 2"/>
          <p:cNvSpPr/>
          <p:nvPr/>
        </p:nvSpPr>
        <p:spPr>
          <a:xfrm>
            <a:off x="4124325" y="2352675"/>
            <a:ext cx="2828925" cy="3181350"/>
          </a:xfrm>
          <a:prstGeom prst="rect">
            <a:avLst/>
          </a:prstGeom>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4" name="正方形/長方形 3"/>
          <p:cNvSpPr/>
          <p:nvPr/>
        </p:nvSpPr>
        <p:spPr>
          <a:xfrm>
            <a:off x="1190625" y="5781675"/>
            <a:ext cx="2781300" cy="3733800"/>
          </a:xfrm>
          <a:prstGeom prst="rect">
            <a:avLst/>
          </a:prstGeom>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5" name="正方形/長方形 4"/>
          <p:cNvSpPr/>
          <p:nvPr/>
        </p:nvSpPr>
        <p:spPr>
          <a:xfrm>
            <a:off x="4161790" y="5772150"/>
            <a:ext cx="2790825" cy="3733800"/>
          </a:xfrm>
          <a:prstGeom prst="rect">
            <a:avLst/>
          </a:prstGeom>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6" name="フリーフォーム 5"/>
          <p:cNvSpPr/>
          <p:nvPr/>
        </p:nvSpPr>
        <p:spPr>
          <a:xfrm rot="4499470">
            <a:off x="1357948" y="4105592"/>
            <a:ext cx="402590" cy="386715"/>
          </a:xfrm>
          <a:custGeom>
            <a:avLst/>
            <a:gdLst>
              <a:gd name="connsiteX0" fmla="*/ 121780 w 464682"/>
              <a:gd name="connsiteY0" fmla="*/ 524473 h 524473"/>
              <a:gd name="connsiteX1" fmla="*/ 140830 w 464682"/>
              <a:gd name="connsiteY1" fmla="*/ 476848 h 524473"/>
              <a:gd name="connsiteX2" fmla="*/ 159880 w 464682"/>
              <a:gd name="connsiteY2" fmla="*/ 419698 h 524473"/>
              <a:gd name="connsiteX3" fmla="*/ 159880 w 464682"/>
              <a:gd name="connsiteY3" fmla="*/ 276823 h 524473"/>
              <a:gd name="connsiteX4" fmla="*/ 102730 w 464682"/>
              <a:gd name="connsiteY4" fmla="*/ 248248 h 524473"/>
              <a:gd name="connsiteX5" fmla="*/ 74155 w 464682"/>
              <a:gd name="connsiteY5" fmla="*/ 229198 h 524473"/>
              <a:gd name="connsiteX6" fmla="*/ 17005 w 464682"/>
              <a:gd name="connsiteY6" fmla="*/ 210148 h 524473"/>
              <a:gd name="connsiteX7" fmla="*/ 17005 w 464682"/>
              <a:gd name="connsiteY7" fmla="*/ 95848 h 524473"/>
              <a:gd name="connsiteX8" fmla="*/ 83680 w 464682"/>
              <a:gd name="connsiteY8" fmla="*/ 105373 h 524473"/>
              <a:gd name="connsiteX9" fmla="*/ 102730 w 464682"/>
              <a:gd name="connsiteY9" fmla="*/ 133948 h 524473"/>
              <a:gd name="connsiteX10" fmla="*/ 131305 w 464682"/>
              <a:gd name="connsiteY10" fmla="*/ 162523 h 524473"/>
              <a:gd name="connsiteX11" fmla="*/ 140830 w 464682"/>
              <a:gd name="connsiteY11" fmla="*/ 191098 h 524473"/>
              <a:gd name="connsiteX12" fmla="*/ 150355 w 464682"/>
              <a:gd name="connsiteY12" fmla="*/ 10123 h 524473"/>
              <a:gd name="connsiteX13" fmla="*/ 178930 w 464682"/>
              <a:gd name="connsiteY13" fmla="*/ 598 h 524473"/>
              <a:gd name="connsiteX14" fmla="*/ 207505 w 464682"/>
              <a:gd name="connsiteY14" fmla="*/ 19648 h 524473"/>
              <a:gd name="connsiteX15" fmla="*/ 217030 w 464682"/>
              <a:gd name="connsiteY15" fmla="*/ 57748 h 524473"/>
              <a:gd name="connsiteX16" fmla="*/ 236080 w 464682"/>
              <a:gd name="connsiteY16" fmla="*/ 57748 h 524473"/>
              <a:gd name="connsiteX17" fmla="*/ 293230 w 464682"/>
              <a:gd name="connsiteY17" fmla="*/ 19648 h 524473"/>
              <a:gd name="connsiteX18" fmla="*/ 340855 w 464682"/>
              <a:gd name="connsiteY18" fmla="*/ 67273 h 524473"/>
              <a:gd name="connsiteX19" fmla="*/ 350380 w 464682"/>
              <a:gd name="connsiteY19" fmla="*/ 124423 h 524473"/>
              <a:gd name="connsiteX20" fmla="*/ 378955 w 464682"/>
              <a:gd name="connsiteY20" fmla="*/ 95848 h 524473"/>
              <a:gd name="connsiteX21" fmla="*/ 398005 w 464682"/>
              <a:gd name="connsiteY21" fmla="*/ 210148 h 524473"/>
              <a:gd name="connsiteX22" fmla="*/ 378955 w 464682"/>
              <a:gd name="connsiteY22" fmla="*/ 238723 h 524473"/>
              <a:gd name="connsiteX23" fmla="*/ 436105 w 464682"/>
              <a:gd name="connsiteY23" fmla="*/ 219673 h 524473"/>
              <a:gd name="connsiteX24" fmla="*/ 464680 w 464682"/>
              <a:gd name="connsiteY24" fmla="*/ 276823 h 524473"/>
              <a:gd name="connsiteX25" fmla="*/ 455155 w 464682"/>
              <a:gd name="connsiteY25" fmla="*/ 314923 h 524473"/>
              <a:gd name="connsiteX26" fmla="*/ 398005 w 464682"/>
              <a:gd name="connsiteY26" fmla="*/ 333973 h 524473"/>
              <a:gd name="connsiteX27" fmla="*/ 312280 w 464682"/>
              <a:gd name="connsiteY27" fmla="*/ 353023 h 524473"/>
              <a:gd name="connsiteX28" fmla="*/ 274180 w 464682"/>
              <a:gd name="connsiteY28" fmla="*/ 438748 h 524473"/>
              <a:gd name="connsiteX29" fmla="*/ 264655 w 464682"/>
              <a:gd name="connsiteY29" fmla="*/ 467323 h 524473"/>
              <a:gd name="connsiteX30" fmla="*/ 255130 w 464682"/>
              <a:gd name="connsiteY30" fmla="*/ 495898 h 524473"/>
              <a:gd name="connsiteX31" fmla="*/ 245605 w 464682"/>
              <a:gd name="connsiteY31" fmla="*/ 505423 h 5244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464682" h="524473">
                <a:moveTo>
                  <a:pt x="121780" y="524473"/>
                </a:moveTo>
                <a:cubicBezTo>
                  <a:pt x="128130" y="508598"/>
                  <a:pt x="134987" y="492916"/>
                  <a:pt x="140830" y="476848"/>
                </a:cubicBezTo>
                <a:cubicBezTo>
                  <a:pt x="147692" y="457977"/>
                  <a:pt x="159880" y="419698"/>
                  <a:pt x="159880" y="419698"/>
                </a:cubicBezTo>
                <a:cubicBezTo>
                  <a:pt x="166775" y="371436"/>
                  <a:pt x="179316" y="325414"/>
                  <a:pt x="159880" y="276823"/>
                </a:cubicBezTo>
                <a:cubicBezTo>
                  <a:pt x="153056" y="259762"/>
                  <a:pt x="115762" y="254764"/>
                  <a:pt x="102730" y="248248"/>
                </a:cubicBezTo>
                <a:cubicBezTo>
                  <a:pt x="92491" y="243128"/>
                  <a:pt x="84616" y="233847"/>
                  <a:pt x="74155" y="229198"/>
                </a:cubicBezTo>
                <a:cubicBezTo>
                  <a:pt x="55805" y="221043"/>
                  <a:pt x="17005" y="210148"/>
                  <a:pt x="17005" y="210148"/>
                </a:cubicBezTo>
                <a:cubicBezTo>
                  <a:pt x="5815" y="176578"/>
                  <a:pt x="-14896" y="127749"/>
                  <a:pt x="17005" y="95848"/>
                </a:cubicBezTo>
                <a:cubicBezTo>
                  <a:pt x="32880" y="79973"/>
                  <a:pt x="61455" y="102198"/>
                  <a:pt x="83680" y="105373"/>
                </a:cubicBezTo>
                <a:cubicBezTo>
                  <a:pt x="90030" y="114898"/>
                  <a:pt x="95401" y="125154"/>
                  <a:pt x="102730" y="133948"/>
                </a:cubicBezTo>
                <a:cubicBezTo>
                  <a:pt x="111354" y="144296"/>
                  <a:pt x="123833" y="151315"/>
                  <a:pt x="131305" y="162523"/>
                </a:cubicBezTo>
                <a:cubicBezTo>
                  <a:pt x="136874" y="170877"/>
                  <a:pt x="137655" y="181573"/>
                  <a:pt x="140830" y="191098"/>
                </a:cubicBezTo>
                <a:cubicBezTo>
                  <a:pt x="144005" y="130773"/>
                  <a:pt x="138508" y="69358"/>
                  <a:pt x="150355" y="10123"/>
                </a:cubicBezTo>
                <a:cubicBezTo>
                  <a:pt x="152324" y="278"/>
                  <a:pt x="169026" y="-1053"/>
                  <a:pt x="178930" y="598"/>
                </a:cubicBezTo>
                <a:cubicBezTo>
                  <a:pt x="190222" y="2480"/>
                  <a:pt x="197980" y="13298"/>
                  <a:pt x="207505" y="19648"/>
                </a:cubicBezTo>
                <a:cubicBezTo>
                  <a:pt x="210680" y="32348"/>
                  <a:pt x="215300" y="44772"/>
                  <a:pt x="217030" y="57748"/>
                </a:cubicBezTo>
                <a:cubicBezTo>
                  <a:pt x="242430" y="248248"/>
                  <a:pt x="210680" y="146648"/>
                  <a:pt x="236080" y="57748"/>
                </a:cubicBezTo>
                <a:cubicBezTo>
                  <a:pt x="243590" y="31462"/>
                  <a:pt x="272868" y="26435"/>
                  <a:pt x="293230" y="19648"/>
                </a:cubicBezTo>
                <a:cubicBezTo>
                  <a:pt x="331330" y="29173"/>
                  <a:pt x="340855" y="19648"/>
                  <a:pt x="340855" y="67273"/>
                </a:cubicBezTo>
                <a:cubicBezTo>
                  <a:pt x="340855" y="177798"/>
                  <a:pt x="311086" y="171576"/>
                  <a:pt x="350380" y="124423"/>
                </a:cubicBezTo>
                <a:cubicBezTo>
                  <a:pt x="359004" y="114075"/>
                  <a:pt x="369430" y="105373"/>
                  <a:pt x="378955" y="95848"/>
                </a:cubicBezTo>
                <a:cubicBezTo>
                  <a:pt x="437016" y="115202"/>
                  <a:pt x="421655" y="99779"/>
                  <a:pt x="398005" y="210148"/>
                </a:cubicBezTo>
                <a:cubicBezTo>
                  <a:pt x="395606" y="221342"/>
                  <a:pt x="368095" y="242343"/>
                  <a:pt x="378955" y="238723"/>
                </a:cubicBezTo>
                <a:lnTo>
                  <a:pt x="436105" y="219673"/>
                </a:lnTo>
                <a:cubicBezTo>
                  <a:pt x="445737" y="234120"/>
                  <a:pt x="464680" y="257105"/>
                  <a:pt x="464680" y="276823"/>
                </a:cubicBezTo>
                <a:cubicBezTo>
                  <a:pt x="464680" y="289914"/>
                  <a:pt x="465094" y="306404"/>
                  <a:pt x="455155" y="314923"/>
                </a:cubicBezTo>
                <a:cubicBezTo>
                  <a:pt x="439909" y="327991"/>
                  <a:pt x="417696" y="330035"/>
                  <a:pt x="398005" y="333973"/>
                </a:cubicBezTo>
                <a:cubicBezTo>
                  <a:pt x="337543" y="346065"/>
                  <a:pt x="366086" y="339571"/>
                  <a:pt x="312280" y="353023"/>
                </a:cubicBezTo>
                <a:cubicBezTo>
                  <a:pt x="282091" y="398306"/>
                  <a:pt x="296850" y="370738"/>
                  <a:pt x="274180" y="438748"/>
                </a:cubicBezTo>
                <a:lnTo>
                  <a:pt x="264655" y="467323"/>
                </a:lnTo>
                <a:cubicBezTo>
                  <a:pt x="261480" y="476848"/>
                  <a:pt x="262230" y="488798"/>
                  <a:pt x="255130" y="495898"/>
                </a:cubicBezTo>
                <a:lnTo>
                  <a:pt x="245605" y="505423"/>
                </a:lnTo>
              </a:path>
            </a:pathLst>
          </a:custGeom>
          <a:noFill/>
          <a:ln w="12700" cap="flat" cmpd="sng" algn="ctr">
            <a:solidFill>
              <a:srgbClr val="5B9BD5">
                <a:shade val="50000"/>
              </a:srgbClr>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7" name="フリーフォーム 6"/>
          <p:cNvSpPr/>
          <p:nvPr/>
        </p:nvSpPr>
        <p:spPr>
          <a:xfrm rot="16743822">
            <a:off x="3403600" y="3139440"/>
            <a:ext cx="320675" cy="374015"/>
          </a:xfrm>
          <a:custGeom>
            <a:avLst/>
            <a:gdLst>
              <a:gd name="connsiteX0" fmla="*/ 121780 w 464682"/>
              <a:gd name="connsiteY0" fmla="*/ 524473 h 524473"/>
              <a:gd name="connsiteX1" fmla="*/ 140830 w 464682"/>
              <a:gd name="connsiteY1" fmla="*/ 476848 h 524473"/>
              <a:gd name="connsiteX2" fmla="*/ 159880 w 464682"/>
              <a:gd name="connsiteY2" fmla="*/ 419698 h 524473"/>
              <a:gd name="connsiteX3" fmla="*/ 159880 w 464682"/>
              <a:gd name="connsiteY3" fmla="*/ 276823 h 524473"/>
              <a:gd name="connsiteX4" fmla="*/ 102730 w 464682"/>
              <a:gd name="connsiteY4" fmla="*/ 248248 h 524473"/>
              <a:gd name="connsiteX5" fmla="*/ 74155 w 464682"/>
              <a:gd name="connsiteY5" fmla="*/ 229198 h 524473"/>
              <a:gd name="connsiteX6" fmla="*/ 17005 w 464682"/>
              <a:gd name="connsiteY6" fmla="*/ 210148 h 524473"/>
              <a:gd name="connsiteX7" fmla="*/ 17005 w 464682"/>
              <a:gd name="connsiteY7" fmla="*/ 95848 h 524473"/>
              <a:gd name="connsiteX8" fmla="*/ 83680 w 464682"/>
              <a:gd name="connsiteY8" fmla="*/ 105373 h 524473"/>
              <a:gd name="connsiteX9" fmla="*/ 102730 w 464682"/>
              <a:gd name="connsiteY9" fmla="*/ 133948 h 524473"/>
              <a:gd name="connsiteX10" fmla="*/ 131305 w 464682"/>
              <a:gd name="connsiteY10" fmla="*/ 162523 h 524473"/>
              <a:gd name="connsiteX11" fmla="*/ 140830 w 464682"/>
              <a:gd name="connsiteY11" fmla="*/ 191098 h 524473"/>
              <a:gd name="connsiteX12" fmla="*/ 150355 w 464682"/>
              <a:gd name="connsiteY12" fmla="*/ 10123 h 524473"/>
              <a:gd name="connsiteX13" fmla="*/ 178930 w 464682"/>
              <a:gd name="connsiteY13" fmla="*/ 598 h 524473"/>
              <a:gd name="connsiteX14" fmla="*/ 207505 w 464682"/>
              <a:gd name="connsiteY14" fmla="*/ 19648 h 524473"/>
              <a:gd name="connsiteX15" fmla="*/ 217030 w 464682"/>
              <a:gd name="connsiteY15" fmla="*/ 57748 h 524473"/>
              <a:gd name="connsiteX16" fmla="*/ 236080 w 464682"/>
              <a:gd name="connsiteY16" fmla="*/ 57748 h 524473"/>
              <a:gd name="connsiteX17" fmla="*/ 293230 w 464682"/>
              <a:gd name="connsiteY17" fmla="*/ 19648 h 524473"/>
              <a:gd name="connsiteX18" fmla="*/ 340855 w 464682"/>
              <a:gd name="connsiteY18" fmla="*/ 67273 h 524473"/>
              <a:gd name="connsiteX19" fmla="*/ 350380 w 464682"/>
              <a:gd name="connsiteY19" fmla="*/ 124423 h 524473"/>
              <a:gd name="connsiteX20" fmla="*/ 378955 w 464682"/>
              <a:gd name="connsiteY20" fmla="*/ 95848 h 524473"/>
              <a:gd name="connsiteX21" fmla="*/ 398005 w 464682"/>
              <a:gd name="connsiteY21" fmla="*/ 210148 h 524473"/>
              <a:gd name="connsiteX22" fmla="*/ 378955 w 464682"/>
              <a:gd name="connsiteY22" fmla="*/ 238723 h 524473"/>
              <a:gd name="connsiteX23" fmla="*/ 436105 w 464682"/>
              <a:gd name="connsiteY23" fmla="*/ 219673 h 524473"/>
              <a:gd name="connsiteX24" fmla="*/ 464680 w 464682"/>
              <a:gd name="connsiteY24" fmla="*/ 276823 h 524473"/>
              <a:gd name="connsiteX25" fmla="*/ 455155 w 464682"/>
              <a:gd name="connsiteY25" fmla="*/ 314923 h 524473"/>
              <a:gd name="connsiteX26" fmla="*/ 398005 w 464682"/>
              <a:gd name="connsiteY26" fmla="*/ 333973 h 524473"/>
              <a:gd name="connsiteX27" fmla="*/ 312280 w 464682"/>
              <a:gd name="connsiteY27" fmla="*/ 353023 h 524473"/>
              <a:gd name="connsiteX28" fmla="*/ 274180 w 464682"/>
              <a:gd name="connsiteY28" fmla="*/ 438748 h 524473"/>
              <a:gd name="connsiteX29" fmla="*/ 264655 w 464682"/>
              <a:gd name="connsiteY29" fmla="*/ 467323 h 524473"/>
              <a:gd name="connsiteX30" fmla="*/ 255130 w 464682"/>
              <a:gd name="connsiteY30" fmla="*/ 495898 h 524473"/>
              <a:gd name="connsiteX31" fmla="*/ 245605 w 464682"/>
              <a:gd name="connsiteY31" fmla="*/ 505423 h 5244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464682" h="524473">
                <a:moveTo>
                  <a:pt x="121780" y="524473"/>
                </a:moveTo>
                <a:cubicBezTo>
                  <a:pt x="128130" y="508598"/>
                  <a:pt x="134987" y="492916"/>
                  <a:pt x="140830" y="476848"/>
                </a:cubicBezTo>
                <a:cubicBezTo>
                  <a:pt x="147692" y="457977"/>
                  <a:pt x="159880" y="419698"/>
                  <a:pt x="159880" y="419698"/>
                </a:cubicBezTo>
                <a:cubicBezTo>
                  <a:pt x="166775" y="371436"/>
                  <a:pt x="179316" y="325414"/>
                  <a:pt x="159880" y="276823"/>
                </a:cubicBezTo>
                <a:cubicBezTo>
                  <a:pt x="153056" y="259762"/>
                  <a:pt x="115762" y="254764"/>
                  <a:pt x="102730" y="248248"/>
                </a:cubicBezTo>
                <a:cubicBezTo>
                  <a:pt x="92491" y="243128"/>
                  <a:pt x="84616" y="233847"/>
                  <a:pt x="74155" y="229198"/>
                </a:cubicBezTo>
                <a:cubicBezTo>
                  <a:pt x="55805" y="221043"/>
                  <a:pt x="17005" y="210148"/>
                  <a:pt x="17005" y="210148"/>
                </a:cubicBezTo>
                <a:cubicBezTo>
                  <a:pt x="5815" y="176578"/>
                  <a:pt x="-14896" y="127749"/>
                  <a:pt x="17005" y="95848"/>
                </a:cubicBezTo>
                <a:cubicBezTo>
                  <a:pt x="32880" y="79973"/>
                  <a:pt x="61455" y="102198"/>
                  <a:pt x="83680" y="105373"/>
                </a:cubicBezTo>
                <a:cubicBezTo>
                  <a:pt x="90030" y="114898"/>
                  <a:pt x="95401" y="125154"/>
                  <a:pt x="102730" y="133948"/>
                </a:cubicBezTo>
                <a:cubicBezTo>
                  <a:pt x="111354" y="144296"/>
                  <a:pt x="123833" y="151315"/>
                  <a:pt x="131305" y="162523"/>
                </a:cubicBezTo>
                <a:cubicBezTo>
                  <a:pt x="136874" y="170877"/>
                  <a:pt x="137655" y="181573"/>
                  <a:pt x="140830" y="191098"/>
                </a:cubicBezTo>
                <a:cubicBezTo>
                  <a:pt x="144005" y="130773"/>
                  <a:pt x="138508" y="69358"/>
                  <a:pt x="150355" y="10123"/>
                </a:cubicBezTo>
                <a:cubicBezTo>
                  <a:pt x="152324" y="278"/>
                  <a:pt x="169026" y="-1053"/>
                  <a:pt x="178930" y="598"/>
                </a:cubicBezTo>
                <a:cubicBezTo>
                  <a:pt x="190222" y="2480"/>
                  <a:pt x="197980" y="13298"/>
                  <a:pt x="207505" y="19648"/>
                </a:cubicBezTo>
                <a:cubicBezTo>
                  <a:pt x="210680" y="32348"/>
                  <a:pt x="215300" y="44772"/>
                  <a:pt x="217030" y="57748"/>
                </a:cubicBezTo>
                <a:cubicBezTo>
                  <a:pt x="242430" y="248248"/>
                  <a:pt x="210680" y="146648"/>
                  <a:pt x="236080" y="57748"/>
                </a:cubicBezTo>
                <a:cubicBezTo>
                  <a:pt x="243590" y="31462"/>
                  <a:pt x="272868" y="26435"/>
                  <a:pt x="293230" y="19648"/>
                </a:cubicBezTo>
                <a:cubicBezTo>
                  <a:pt x="331330" y="29173"/>
                  <a:pt x="340855" y="19648"/>
                  <a:pt x="340855" y="67273"/>
                </a:cubicBezTo>
                <a:cubicBezTo>
                  <a:pt x="340855" y="177798"/>
                  <a:pt x="311086" y="171576"/>
                  <a:pt x="350380" y="124423"/>
                </a:cubicBezTo>
                <a:cubicBezTo>
                  <a:pt x="359004" y="114075"/>
                  <a:pt x="369430" y="105373"/>
                  <a:pt x="378955" y="95848"/>
                </a:cubicBezTo>
                <a:cubicBezTo>
                  <a:pt x="437016" y="115202"/>
                  <a:pt x="421655" y="99779"/>
                  <a:pt x="398005" y="210148"/>
                </a:cubicBezTo>
                <a:cubicBezTo>
                  <a:pt x="395606" y="221342"/>
                  <a:pt x="368095" y="242343"/>
                  <a:pt x="378955" y="238723"/>
                </a:cubicBezTo>
                <a:lnTo>
                  <a:pt x="436105" y="219673"/>
                </a:lnTo>
                <a:cubicBezTo>
                  <a:pt x="445737" y="234120"/>
                  <a:pt x="464680" y="257105"/>
                  <a:pt x="464680" y="276823"/>
                </a:cubicBezTo>
                <a:cubicBezTo>
                  <a:pt x="464680" y="289914"/>
                  <a:pt x="465094" y="306404"/>
                  <a:pt x="455155" y="314923"/>
                </a:cubicBezTo>
                <a:cubicBezTo>
                  <a:pt x="439909" y="327991"/>
                  <a:pt x="417696" y="330035"/>
                  <a:pt x="398005" y="333973"/>
                </a:cubicBezTo>
                <a:cubicBezTo>
                  <a:pt x="337543" y="346065"/>
                  <a:pt x="366086" y="339571"/>
                  <a:pt x="312280" y="353023"/>
                </a:cubicBezTo>
                <a:cubicBezTo>
                  <a:pt x="282091" y="398306"/>
                  <a:pt x="296850" y="370738"/>
                  <a:pt x="274180" y="438748"/>
                </a:cubicBezTo>
                <a:lnTo>
                  <a:pt x="264655" y="467323"/>
                </a:lnTo>
                <a:cubicBezTo>
                  <a:pt x="261480" y="476848"/>
                  <a:pt x="262230" y="488798"/>
                  <a:pt x="255130" y="495898"/>
                </a:cubicBezTo>
                <a:lnTo>
                  <a:pt x="245605" y="505423"/>
                </a:lnTo>
              </a:path>
            </a:pathLst>
          </a:custGeom>
          <a:noFill/>
          <a:ln w="12700" cap="flat" cmpd="sng" algn="ctr">
            <a:solidFill>
              <a:srgbClr val="5B9BD5">
                <a:shade val="50000"/>
              </a:srgbClr>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8" name="フリーフォーム 7"/>
          <p:cNvSpPr/>
          <p:nvPr/>
        </p:nvSpPr>
        <p:spPr>
          <a:xfrm>
            <a:off x="1983105" y="3012440"/>
            <a:ext cx="1171575" cy="1447800"/>
          </a:xfrm>
          <a:custGeom>
            <a:avLst/>
            <a:gdLst>
              <a:gd name="connsiteX0" fmla="*/ 209550 w 1790769"/>
              <a:gd name="connsiteY0" fmla="*/ 676275 h 2052273"/>
              <a:gd name="connsiteX1" fmla="*/ 190500 w 1790769"/>
              <a:gd name="connsiteY1" fmla="*/ 628650 h 2052273"/>
              <a:gd name="connsiteX2" fmla="*/ 171450 w 1790769"/>
              <a:gd name="connsiteY2" fmla="*/ 571500 h 2052273"/>
              <a:gd name="connsiteX3" fmla="*/ 152400 w 1790769"/>
              <a:gd name="connsiteY3" fmla="*/ 542925 h 2052273"/>
              <a:gd name="connsiteX4" fmla="*/ 133350 w 1790769"/>
              <a:gd name="connsiteY4" fmla="*/ 485775 h 2052273"/>
              <a:gd name="connsiteX5" fmla="*/ 123825 w 1790769"/>
              <a:gd name="connsiteY5" fmla="*/ 457200 h 2052273"/>
              <a:gd name="connsiteX6" fmla="*/ 114300 w 1790769"/>
              <a:gd name="connsiteY6" fmla="*/ 428625 h 2052273"/>
              <a:gd name="connsiteX7" fmla="*/ 123825 w 1790769"/>
              <a:gd name="connsiteY7" fmla="*/ 200025 h 2052273"/>
              <a:gd name="connsiteX8" fmla="*/ 142875 w 1790769"/>
              <a:gd name="connsiteY8" fmla="*/ 161925 h 2052273"/>
              <a:gd name="connsiteX9" fmla="*/ 190500 w 1790769"/>
              <a:gd name="connsiteY9" fmla="*/ 76200 h 2052273"/>
              <a:gd name="connsiteX10" fmla="*/ 219075 w 1790769"/>
              <a:gd name="connsiteY10" fmla="*/ 66675 h 2052273"/>
              <a:gd name="connsiteX11" fmla="*/ 285750 w 1790769"/>
              <a:gd name="connsiteY11" fmla="*/ 38100 h 2052273"/>
              <a:gd name="connsiteX12" fmla="*/ 352425 w 1790769"/>
              <a:gd name="connsiteY12" fmla="*/ 28575 h 2052273"/>
              <a:gd name="connsiteX13" fmla="*/ 466725 w 1790769"/>
              <a:gd name="connsiteY13" fmla="*/ 38100 h 2052273"/>
              <a:gd name="connsiteX14" fmla="*/ 495300 w 1790769"/>
              <a:gd name="connsiteY14" fmla="*/ 47625 h 2052273"/>
              <a:gd name="connsiteX15" fmla="*/ 533400 w 1790769"/>
              <a:gd name="connsiteY15" fmla="*/ 57150 h 2052273"/>
              <a:gd name="connsiteX16" fmla="*/ 590550 w 1790769"/>
              <a:gd name="connsiteY16" fmla="*/ 95250 h 2052273"/>
              <a:gd name="connsiteX17" fmla="*/ 619125 w 1790769"/>
              <a:gd name="connsiteY17" fmla="*/ 114300 h 2052273"/>
              <a:gd name="connsiteX18" fmla="*/ 638175 w 1790769"/>
              <a:gd name="connsiteY18" fmla="*/ 152400 h 2052273"/>
              <a:gd name="connsiteX19" fmla="*/ 657225 w 1790769"/>
              <a:gd name="connsiteY19" fmla="*/ 180975 h 2052273"/>
              <a:gd name="connsiteX20" fmla="*/ 685800 w 1790769"/>
              <a:gd name="connsiteY20" fmla="*/ 276225 h 2052273"/>
              <a:gd name="connsiteX21" fmla="*/ 704850 w 1790769"/>
              <a:gd name="connsiteY21" fmla="*/ 342900 h 2052273"/>
              <a:gd name="connsiteX22" fmla="*/ 666750 w 1790769"/>
              <a:gd name="connsiteY22" fmla="*/ 600075 h 2052273"/>
              <a:gd name="connsiteX23" fmla="*/ 638175 w 1790769"/>
              <a:gd name="connsiteY23" fmla="*/ 619125 h 2052273"/>
              <a:gd name="connsiteX24" fmla="*/ 971550 w 1790769"/>
              <a:gd name="connsiteY24" fmla="*/ 619125 h 2052273"/>
              <a:gd name="connsiteX25" fmla="*/ 1095375 w 1790769"/>
              <a:gd name="connsiteY25" fmla="*/ 609600 h 2052273"/>
              <a:gd name="connsiteX26" fmla="*/ 1047750 w 1790769"/>
              <a:gd name="connsiteY26" fmla="*/ 561975 h 2052273"/>
              <a:gd name="connsiteX27" fmla="*/ 1019175 w 1790769"/>
              <a:gd name="connsiteY27" fmla="*/ 552450 h 2052273"/>
              <a:gd name="connsiteX28" fmla="*/ 962025 w 1790769"/>
              <a:gd name="connsiteY28" fmla="*/ 514350 h 2052273"/>
              <a:gd name="connsiteX29" fmla="*/ 933450 w 1790769"/>
              <a:gd name="connsiteY29" fmla="*/ 495300 h 2052273"/>
              <a:gd name="connsiteX30" fmla="*/ 904875 w 1790769"/>
              <a:gd name="connsiteY30" fmla="*/ 457200 h 2052273"/>
              <a:gd name="connsiteX31" fmla="*/ 895350 w 1790769"/>
              <a:gd name="connsiteY31" fmla="*/ 428625 h 2052273"/>
              <a:gd name="connsiteX32" fmla="*/ 876300 w 1790769"/>
              <a:gd name="connsiteY32" fmla="*/ 400050 h 2052273"/>
              <a:gd name="connsiteX33" fmla="*/ 885825 w 1790769"/>
              <a:gd name="connsiteY33" fmla="*/ 123825 h 2052273"/>
              <a:gd name="connsiteX34" fmla="*/ 923925 w 1790769"/>
              <a:gd name="connsiteY34" fmla="*/ 66675 h 2052273"/>
              <a:gd name="connsiteX35" fmla="*/ 942975 w 1790769"/>
              <a:gd name="connsiteY35" fmla="*/ 38100 h 2052273"/>
              <a:gd name="connsiteX36" fmla="*/ 971550 w 1790769"/>
              <a:gd name="connsiteY36" fmla="*/ 19050 h 2052273"/>
              <a:gd name="connsiteX37" fmla="*/ 1123950 w 1790769"/>
              <a:gd name="connsiteY37" fmla="*/ 0 h 2052273"/>
              <a:gd name="connsiteX38" fmla="*/ 1362075 w 1790769"/>
              <a:gd name="connsiteY38" fmla="*/ 9525 h 2052273"/>
              <a:gd name="connsiteX39" fmla="*/ 1390650 w 1790769"/>
              <a:gd name="connsiteY39" fmla="*/ 19050 h 2052273"/>
              <a:gd name="connsiteX40" fmla="*/ 1419225 w 1790769"/>
              <a:gd name="connsiteY40" fmla="*/ 38100 h 2052273"/>
              <a:gd name="connsiteX41" fmla="*/ 1485900 w 1790769"/>
              <a:gd name="connsiteY41" fmla="*/ 123825 h 2052273"/>
              <a:gd name="connsiteX42" fmla="*/ 1495425 w 1790769"/>
              <a:gd name="connsiteY42" fmla="*/ 152400 h 2052273"/>
              <a:gd name="connsiteX43" fmla="*/ 1514475 w 1790769"/>
              <a:gd name="connsiteY43" fmla="*/ 180975 h 2052273"/>
              <a:gd name="connsiteX44" fmla="*/ 1533525 w 1790769"/>
              <a:gd name="connsiteY44" fmla="*/ 238125 h 2052273"/>
              <a:gd name="connsiteX45" fmla="*/ 1514475 w 1790769"/>
              <a:gd name="connsiteY45" fmla="*/ 495300 h 2052273"/>
              <a:gd name="connsiteX46" fmla="*/ 1485900 w 1790769"/>
              <a:gd name="connsiteY46" fmla="*/ 552450 h 2052273"/>
              <a:gd name="connsiteX47" fmla="*/ 1457325 w 1790769"/>
              <a:gd name="connsiteY47" fmla="*/ 571500 h 2052273"/>
              <a:gd name="connsiteX48" fmla="*/ 1438275 w 1790769"/>
              <a:gd name="connsiteY48" fmla="*/ 600075 h 2052273"/>
              <a:gd name="connsiteX49" fmla="*/ 1381125 w 1790769"/>
              <a:gd name="connsiteY49" fmla="*/ 628650 h 2052273"/>
              <a:gd name="connsiteX50" fmla="*/ 1533525 w 1790769"/>
              <a:gd name="connsiteY50" fmla="*/ 638175 h 2052273"/>
              <a:gd name="connsiteX51" fmla="*/ 1562100 w 1790769"/>
              <a:gd name="connsiteY51" fmla="*/ 647700 h 2052273"/>
              <a:gd name="connsiteX52" fmla="*/ 1600200 w 1790769"/>
              <a:gd name="connsiteY52" fmla="*/ 733425 h 2052273"/>
              <a:gd name="connsiteX53" fmla="*/ 1609725 w 1790769"/>
              <a:gd name="connsiteY53" fmla="*/ 762000 h 2052273"/>
              <a:gd name="connsiteX54" fmla="*/ 1619250 w 1790769"/>
              <a:gd name="connsiteY54" fmla="*/ 790575 h 2052273"/>
              <a:gd name="connsiteX55" fmla="*/ 1600200 w 1790769"/>
              <a:gd name="connsiteY55" fmla="*/ 847725 h 2052273"/>
              <a:gd name="connsiteX56" fmla="*/ 1543050 w 1790769"/>
              <a:gd name="connsiteY56" fmla="*/ 876300 h 2052273"/>
              <a:gd name="connsiteX57" fmla="*/ 1514475 w 1790769"/>
              <a:gd name="connsiteY57" fmla="*/ 885825 h 2052273"/>
              <a:gd name="connsiteX58" fmla="*/ 1524000 w 1790769"/>
              <a:gd name="connsiteY58" fmla="*/ 962025 h 2052273"/>
              <a:gd name="connsiteX59" fmla="*/ 1590675 w 1790769"/>
              <a:gd name="connsiteY59" fmla="*/ 1047750 h 2052273"/>
              <a:gd name="connsiteX60" fmla="*/ 1619250 w 1790769"/>
              <a:gd name="connsiteY60" fmla="*/ 1104900 h 2052273"/>
              <a:gd name="connsiteX61" fmla="*/ 1628775 w 1790769"/>
              <a:gd name="connsiteY61" fmla="*/ 1133475 h 2052273"/>
              <a:gd name="connsiteX62" fmla="*/ 1647825 w 1790769"/>
              <a:gd name="connsiteY62" fmla="*/ 1171575 h 2052273"/>
              <a:gd name="connsiteX63" fmla="*/ 1657350 w 1790769"/>
              <a:gd name="connsiteY63" fmla="*/ 1200150 h 2052273"/>
              <a:gd name="connsiteX64" fmla="*/ 1676400 w 1790769"/>
              <a:gd name="connsiteY64" fmla="*/ 1238250 h 2052273"/>
              <a:gd name="connsiteX65" fmla="*/ 1695450 w 1790769"/>
              <a:gd name="connsiteY65" fmla="*/ 1295400 h 2052273"/>
              <a:gd name="connsiteX66" fmla="*/ 1657350 w 1790769"/>
              <a:gd name="connsiteY66" fmla="*/ 1419225 h 2052273"/>
              <a:gd name="connsiteX67" fmla="*/ 1600200 w 1790769"/>
              <a:gd name="connsiteY67" fmla="*/ 1409700 h 2052273"/>
              <a:gd name="connsiteX68" fmla="*/ 1581150 w 1790769"/>
              <a:gd name="connsiteY68" fmla="*/ 1352550 h 2052273"/>
              <a:gd name="connsiteX69" fmla="*/ 1571625 w 1790769"/>
              <a:gd name="connsiteY69" fmla="*/ 1323975 h 2052273"/>
              <a:gd name="connsiteX70" fmla="*/ 1533525 w 1790769"/>
              <a:gd name="connsiteY70" fmla="*/ 1266825 h 2052273"/>
              <a:gd name="connsiteX71" fmla="*/ 1514475 w 1790769"/>
              <a:gd name="connsiteY71" fmla="*/ 1238250 h 2052273"/>
              <a:gd name="connsiteX72" fmla="*/ 1457325 w 1790769"/>
              <a:gd name="connsiteY72" fmla="*/ 1181100 h 2052273"/>
              <a:gd name="connsiteX73" fmla="*/ 1466850 w 1790769"/>
              <a:gd name="connsiteY73" fmla="*/ 1238250 h 2052273"/>
              <a:gd name="connsiteX74" fmla="*/ 1485900 w 1790769"/>
              <a:gd name="connsiteY74" fmla="*/ 1276350 h 2052273"/>
              <a:gd name="connsiteX75" fmla="*/ 1504950 w 1790769"/>
              <a:gd name="connsiteY75" fmla="*/ 1333500 h 2052273"/>
              <a:gd name="connsiteX76" fmla="*/ 1524000 w 1790769"/>
              <a:gd name="connsiteY76" fmla="*/ 1362075 h 2052273"/>
              <a:gd name="connsiteX77" fmla="*/ 1543050 w 1790769"/>
              <a:gd name="connsiteY77" fmla="*/ 1428750 h 2052273"/>
              <a:gd name="connsiteX78" fmla="*/ 1552575 w 1790769"/>
              <a:gd name="connsiteY78" fmla="*/ 1857375 h 2052273"/>
              <a:gd name="connsiteX79" fmla="*/ 1676400 w 1790769"/>
              <a:gd name="connsiteY79" fmla="*/ 1866900 h 2052273"/>
              <a:gd name="connsiteX80" fmla="*/ 1704975 w 1790769"/>
              <a:gd name="connsiteY80" fmla="*/ 1885950 h 2052273"/>
              <a:gd name="connsiteX81" fmla="*/ 1781175 w 1790769"/>
              <a:gd name="connsiteY81" fmla="*/ 1971675 h 2052273"/>
              <a:gd name="connsiteX82" fmla="*/ 1695450 w 1790769"/>
              <a:gd name="connsiteY82" fmla="*/ 1990725 h 2052273"/>
              <a:gd name="connsiteX83" fmla="*/ 1628775 w 1790769"/>
              <a:gd name="connsiteY83" fmla="*/ 1981200 h 2052273"/>
              <a:gd name="connsiteX84" fmla="*/ 1590675 w 1790769"/>
              <a:gd name="connsiteY84" fmla="*/ 1971675 h 2052273"/>
              <a:gd name="connsiteX85" fmla="*/ 1504950 w 1790769"/>
              <a:gd name="connsiteY85" fmla="*/ 1962150 h 2052273"/>
              <a:gd name="connsiteX86" fmla="*/ 1457325 w 1790769"/>
              <a:gd name="connsiteY86" fmla="*/ 1952625 h 2052273"/>
              <a:gd name="connsiteX87" fmla="*/ 1381125 w 1790769"/>
              <a:gd name="connsiteY87" fmla="*/ 1943100 h 2052273"/>
              <a:gd name="connsiteX88" fmla="*/ 1352550 w 1790769"/>
              <a:gd name="connsiteY88" fmla="*/ 1933575 h 2052273"/>
              <a:gd name="connsiteX89" fmla="*/ 1343025 w 1790769"/>
              <a:gd name="connsiteY89" fmla="*/ 1895475 h 2052273"/>
              <a:gd name="connsiteX90" fmla="*/ 1323975 w 1790769"/>
              <a:gd name="connsiteY90" fmla="*/ 1838325 h 2052273"/>
              <a:gd name="connsiteX91" fmla="*/ 1314450 w 1790769"/>
              <a:gd name="connsiteY91" fmla="*/ 1809750 h 2052273"/>
              <a:gd name="connsiteX92" fmla="*/ 1304925 w 1790769"/>
              <a:gd name="connsiteY92" fmla="*/ 1781175 h 2052273"/>
              <a:gd name="connsiteX93" fmla="*/ 1295400 w 1790769"/>
              <a:gd name="connsiteY93" fmla="*/ 1733550 h 2052273"/>
              <a:gd name="connsiteX94" fmla="*/ 1276350 w 1790769"/>
              <a:gd name="connsiteY94" fmla="*/ 1676400 h 2052273"/>
              <a:gd name="connsiteX95" fmla="*/ 1266825 w 1790769"/>
              <a:gd name="connsiteY95" fmla="*/ 1628775 h 2052273"/>
              <a:gd name="connsiteX96" fmla="*/ 1247775 w 1790769"/>
              <a:gd name="connsiteY96" fmla="*/ 1571625 h 2052273"/>
              <a:gd name="connsiteX97" fmla="*/ 1238250 w 1790769"/>
              <a:gd name="connsiteY97" fmla="*/ 1533525 h 2052273"/>
              <a:gd name="connsiteX98" fmla="*/ 1228725 w 1790769"/>
              <a:gd name="connsiteY98" fmla="*/ 1571625 h 2052273"/>
              <a:gd name="connsiteX99" fmla="*/ 1219200 w 1790769"/>
              <a:gd name="connsiteY99" fmla="*/ 1600200 h 2052273"/>
              <a:gd name="connsiteX100" fmla="*/ 1200150 w 1790769"/>
              <a:gd name="connsiteY100" fmla="*/ 1695450 h 2052273"/>
              <a:gd name="connsiteX101" fmla="*/ 1190625 w 1790769"/>
              <a:gd name="connsiteY101" fmla="*/ 1724025 h 2052273"/>
              <a:gd name="connsiteX102" fmla="*/ 1171575 w 1790769"/>
              <a:gd name="connsiteY102" fmla="*/ 1800225 h 2052273"/>
              <a:gd name="connsiteX103" fmla="*/ 1152525 w 1790769"/>
              <a:gd name="connsiteY103" fmla="*/ 1857375 h 2052273"/>
              <a:gd name="connsiteX104" fmla="*/ 1143000 w 1790769"/>
              <a:gd name="connsiteY104" fmla="*/ 1885950 h 2052273"/>
              <a:gd name="connsiteX105" fmla="*/ 1133475 w 1790769"/>
              <a:gd name="connsiteY105" fmla="*/ 1924050 h 2052273"/>
              <a:gd name="connsiteX106" fmla="*/ 1104900 w 1790769"/>
              <a:gd name="connsiteY106" fmla="*/ 1981200 h 2052273"/>
              <a:gd name="connsiteX107" fmla="*/ 1095375 w 1790769"/>
              <a:gd name="connsiteY107" fmla="*/ 2009775 h 2052273"/>
              <a:gd name="connsiteX108" fmla="*/ 1066800 w 1790769"/>
              <a:gd name="connsiteY108" fmla="*/ 1914525 h 2052273"/>
              <a:gd name="connsiteX109" fmla="*/ 981075 w 1790769"/>
              <a:gd name="connsiteY109" fmla="*/ 1885950 h 2052273"/>
              <a:gd name="connsiteX110" fmla="*/ 952500 w 1790769"/>
              <a:gd name="connsiteY110" fmla="*/ 1876425 h 2052273"/>
              <a:gd name="connsiteX111" fmla="*/ 866775 w 1790769"/>
              <a:gd name="connsiteY111" fmla="*/ 1866900 h 2052273"/>
              <a:gd name="connsiteX112" fmla="*/ 857250 w 1790769"/>
              <a:gd name="connsiteY112" fmla="*/ 1704975 h 2052273"/>
              <a:gd name="connsiteX113" fmla="*/ 838200 w 1790769"/>
              <a:gd name="connsiteY113" fmla="*/ 1647825 h 2052273"/>
              <a:gd name="connsiteX114" fmla="*/ 809625 w 1790769"/>
              <a:gd name="connsiteY114" fmla="*/ 1562100 h 2052273"/>
              <a:gd name="connsiteX115" fmla="*/ 800100 w 1790769"/>
              <a:gd name="connsiteY115" fmla="*/ 1533525 h 2052273"/>
              <a:gd name="connsiteX116" fmla="*/ 790575 w 1790769"/>
              <a:gd name="connsiteY116" fmla="*/ 1504950 h 2052273"/>
              <a:gd name="connsiteX117" fmla="*/ 781050 w 1790769"/>
              <a:gd name="connsiteY117" fmla="*/ 1466850 h 2052273"/>
              <a:gd name="connsiteX118" fmla="*/ 762000 w 1790769"/>
              <a:gd name="connsiteY118" fmla="*/ 1409700 h 2052273"/>
              <a:gd name="connsiteX119" fmla="*/ 742950 w 1790769"/>
              <a:gd name="connsiteY119" fmla="*/ 1247775 h 2052273"/>
              <a:gd name="connsiteX120" fmla="*/ 723900 w 1790769"/>
              <a:gd name="connsiteY120" fmla="*/ 1066800 h 2052273"/>
              <a:gd name="connsiteX121" fmla="*/ 714375 w 1790769"/>
              <a:gd name="connsiteY121" fmla="*/ 990600 h 2052273"/>
              <a:gd name="connsiteX122" fmla="*/ 704850 w 1790769"/>
              <a:gd name="connsiteY122" fmla="*/ 923925 h 2052273"/>
              <a:gd name="connsiteX123" fmla="*/ 714375 w 1790769"/>
              <a:gd name="connsiteY123" fmla="*/ 885825 h 2052273"/>
              <a:gd name="connsiteX124" fmla="*/ 1038225 w 1790769"/>
              <a:gd name="connsiteY124" fmla="*/ 895350 h 2052273"/>
              <a:gd name="connsiteX125" fmla="*/ 1028700 w 1790769"/>
              <a:gd name="connsiteY125" fmla="*/ 923925 h 2052273"/>
              <a:gd name="connsiteX126" fmla="*/ 1009650 w 1790769"/>
              <a:gd name="connsiteY126" fmla="*/ 952500 h 2052273"/>
              <a:gd name="connsiteX127" fmla="*/ 1000125 w 1790769"/>
              <a:gd name="connsiteY127" fmla="*/ 981075 h 2052273"/>
              <a:gd name="connsiteX128" fmla="*/ 962025 w 1790769"/>
              <a:gd name="connsiteY128" fmla="*/ 1038225 h 2052273"/>
              <a:gd name="connsiteX129" fmla="*/ 942975 w 1790769"/>
              <a:gd name="connsiteY129" fmla="*/ 1066800 h 2052273"/>
              <a:gd name="connsiteX130" fmla="*/ 895350 w 1790769"/>
              <a:gd name="connsiteY130" fmla="*/ 1152525 h 2052273"/>
              <a:gd name="connsiteX131" fmla="*/ 876300 w 1790769"/>
              <a:gd name="connsiteY131" fmla="*/ 1181100 h 2052273"/>
              <a:gd name="connsiteX132" fmla="*/ 857250 w 1790769"/>
              <a:gd name="connsiteY132" fmla="*/ 1209675 h 2052273"/>
              <a:gd name="connsiteX133" fmla="*/ 828675 w 1790769"/>
              <a:gd name="connsiteY133" fmla="*/ 1304925 h 2052273"/>
              <a:gd name="connsiteX134" fmla="*/ 819150 w 1790769"/>
              <a:gd name="connsiteY134" fmla="*/ 1333500 h 2052273"/>
              <a:gd name="connsiteX135" fmla="*/ 828675 w 1790769"/>
              <a:gd name="connsiteY135" fmla="*/ 1400175 h 2052273"/>
              <a:gd name="connsiteX136" fmla="*/ 1009650 w 1790769"/>
              <a:gd name="connsiteY136" fmla="*/ 1333500 h 2052273"/>
              <a:gd name="connsiteX137" fmla="*/ 1057275 w 1790769"/>
              <a:gd name="connsiteY137" fmla="*/ 1266825 h 2052273"/>
              <a:gd name="connsiteX138" fmla="*/ 1038225 w 1790769"/>
              <a:gd name="connsiteY138" fmla="*/ 1352550 h 2052273"/>
              <a:gd name="connsiteX139" fmla="*/ 1019175 w 1790769"/>
              <a:gd name="connsiteY139" fmla="*/ 1381125 h 2052273"/>
              <a:gd name="connsiteX140" fmla="*/ 1009650 w 1790769"/>
              <a:gd name="connsiteY140" fmla="*/ 1457325 h 2052273"/>
              <a:gd name="connsiteX141" fmla="*/ 990600 w 1790769"/>
              <a:gd name="connsiteY141" fmla="*/ 1762125 h 2052273"/>
              <a:gd name="connsiteX142" fmla="*/ 1028700 w 1790769"/>
              <a:gd name="connsiteY142" fmla="*/ 1933575 h 2052273"/>
              <a:gd name="connsiteX143" fmla="*/ 1066800 w 1790769"/>
              <a:gd name="connsiteY143" fmla="*/ 1943100 h 2052273"/>
              <a:gd name="connsiteX144" fmla="*/ 1085850 w 1790769"/>
              <a:gd name="connsiteY144" fmla="*/ 1971675 h 2052273"/>
              <a:gd name="connsiteX145" fmla="*/ 1114425 w 1790769"/>
              <a:gd name="connsiteY145" fmla="*/ 2000250 h 2052273"/>
              <a:gd name="connsiteX146" fmla="*/ 1123950 w 1790769"/>
              <a:gd name="connsiteY146" fmla="*/ 2028825 h 2052273"/>
              <a:gd name="connsiteX147" fmla="*/ 1095375 w 1790769"/>
              <a:gd name="connsiteY147" fmla="*/ 2038350 h 2052273"/>
              <a:gd name="connsiteX148" fmla="*/ 971550 w 1790769"/>
              <a:gd name="connsiteY148" fmla="*/ 2009775 h 2052273"/>
              <a:gd name="connsiteX149" fmla="*/ 942975 w 1790769"/>
              <a:gd name="connsiteY149" fmla="*/ 2000250 h 2052273"/>
              <a:gd name="connsiteX150" fmla="*/ 914400 w 1790769"/>
              <a:gd name="connsiteY150" fmla="*/ 1990725 h 2052273"/>
              <a:gd name="connsiteX151" fmla="*/ 647700 w 1790769"/>
              <a:gd name="connsiteY151" fmla="*/ 2000250 h 2052273"/>
              <a:gd name="connsiteX152" fmla="*/ 638175 w 1790769"/>
              <a:gd name="connsiteY152" fmla="*/ 1971675 h 2052273"/>
              <a:gd name="connsiteX153" fmla="*/ 628650 w 1790769"/>
              <a:gd name="connsiteY153" fmla="*/ 1866900 h 2052273"/>
              <a:gd name="connsiteX154" fmla="*/ 609600 w 1790769"/>
              <a:gd name="connsiteY154" fmla="*/ 1809750 h 2052273"/>
              <a:gd name="connsiteX155" fmla="*/ 600075 w 1790769"/>
              <a:gd name="connsiteY155" fmla="*/ 1781175 h 2052273"/>
              <a:gd name="connsiteX156" fmla="*/ 590550 w 1790769"/>
              <a:gd name="connsiteY156" fmla="*/ 1752600 h 2052273"/>
              <a:gd name="connsiteX157" fmla="*/ 571500 w 1790769"/>
              <a:gd name="connsiteY157" fmla="*/ 1647825 h 2052273"/>
              <a:gd name="connsiteX158" fmla="*/ 561975 w 1790769"/>
              <a:gd name="connsiteY158" fmla="*/ 1609725 h 2052273"/>
              <a:gd name="connsiteX159" fmla="*/ 552450 w 1790769"/>
              <a:gd name="connsiteY159" fmla="*/ 1552575 h 2052273"/>
              <a:gd name="connsiteX160" fmla="*/ 523875 w 1790769"/>
              <a:gd name="connsiteY160" fmla="*/ 1581150 h 2052273"/>
              <a:gd name="connsiteX161" fmla="*/ 514350 w 1790769"/>
              <a:gd name="connsiteY161" fmla="*/ 1657350 h 2052273"/>
              <a:gd name="connsiteX162" fmla="*/ 504825 w 1790769"/>
              <a:gd name="connsiteY162" fmla="*/ 1714500 h 2052273"/>
              <a:gd name="connsiteX163" fmla="*/ 476250 w 1790769"/>
              <a:gd name="connsiteY163" fmla="*/ 1809750 h 2052273"/>
              <a:gd name="connsiteX164" fmla="*/ 466725 w 1790769"/>
              <a:gd name="connsiteY164" fmla="*/ 1847850 h 2052273"/>
              <a:gd name="connsiteX165" fmla="*/ 457200 w 1790769"/>
              <a:gd name="connsiteY165" fmla="*/ 2047875 h 2052273"/>
              <a:gd name="connsiteX166" fmla="*/ 419100 w 1790769"/>
              <a:gd name="connsiteY166" fmla="*/ 2038350 h 2052273"/>
              <a:gd name="connsiteX167" fmla="*/ 361950 w 1790769"/>
              <a:gd name="connsiteY167" fmla="*/ 2019300 h 2052273"/>
              <a:gd name="connsiteX168" fmla="*/ 85725 w 1790769"/>
              <a:gd name="connsiteY168" fmla="*/ 2009775 h 2052273"/>
              <a:gd name="connsiteX169" fmla="*/ 76200 w 1790769"/>
              <a:gd name="connsiteY169" fmla="*/ 1971675 h 2052273"/>
              <a:gd name="connsiteX170" fmla="*/ 85725 w 1790769"/>
              <a:gd name="connsiteY170" fmla="*/ 1905000 h 2052273"/>
              <a:gd name="connsiteX171" fmla="*/ 114300 w 1790769"/>
              <a:gd name="connsiteY171" fmla="*/ 1885950 h 2052273"/>
              <a:gd name="connsiteX172" fmla="*/ 247650 w 1790769"/>
              <a:gd name="connsiteY172" fmla="*/ 1866900 h 2052273"/>
              <a:gd name="connsiteX173" fmla="*/ 257175 w 1790769"/>
              <a:gd name="connsiteY173" fmla="*/ 1704975 h 2052273"/>
              <a:gd name="connsiteX174" fmla="*/ 247650 w 1790769"/>
              <a:gd name="connsiteY174" fmla="*/ 1209675 h 2052273"/>
              <a:gd name="connsiteX175" fmla="*/ 228600 w 1790769"/>
              <a:gd name="connsiteY175" fmla="*/ 1304925 h 2052273"/>
              <a:gd name="connsiteX176" fmla="*/ 219075 w 1790769"/>
              <a:gd name="connsiteY176" fmla="*/ 1333500 h 2052273"/>
              <a:gd name="connsiteX177" fmla="*/ 200025 w 1790769"/>
              <a:gd name="connsiteY177" fmla="*/ 1409700 h 2052273"/>
              <a:gd name="connsiteX178" fmla="*/ 180975 w 1790769"/>
              <a:gd name="connsiteY178" fmla="*/ 1466850 h 2052273"/>
              <a:gd name="connsiteX179" fmla="*/ 161925 w 1790769"/>
              <a:gd name="connsiteY179" fmla="*/ 1533525 h 2052273"/>
              <a:gd name="connsiteX180" fmla="*/ 133350 w 1790769"/>
              <a:gd name="connsiteY180" fmla="*/ 1562100 h 2052273"/>
              <a:gd name="connsiteX181" fmla="*/ 104775 w 1790769"/>
              <a:gd name="connsiteY181" fmla="*/ 1571625 h 2052273"/>
              <a:gd name="connsiteX182" fmla="*/ 9525 w 1790769"/>
              <a:gd name="connsiteY182" fmla="*/ 1524000 h 2052273"/>
              <a:gd name="connsiteX183" fmla="*/ 0 w 1790769"/>
              <a:gd name="connsiteY183" fmla="*/ 1495425 h 2052273"/>
              <a:gd name="connsiteX184" fmla="*/ 9525 w 1790769"/>
              <a:gd name="connsiteY184" fmla="*/ 1247775 h 2052273"/>
              <a:gd name="connsiteX185" fmla="*/ 66675 w 1790769"/>
              <a:gd name="connsiteY185" fmla="*/ 1133475 h 2052273"/>
              <a:gd name="connsiteX186" fmla="*/ 95250 w 1790769"/>
              <a:gd name="connsiteY186" fmla="*/ 1104900 h 2052273"/>
              <a:gd name="connsiteX187" fmla="*/ 142875 w 1790769"/>
              <a:gd name="connsiteY187" fmla="*/ 1019175 h 2052273"/>
              <a:gd name="connsiteX188" fmla="*/ 152400 w 1790769"/>
              <a:gd name="connsiteY188" fmla="*/ 962025 h 2052273"/>
              <a:gd name="connsiteX189" fmla="*/ 180975 w 1790769"/>
              <a:gd name="connsiteY189" fmla="*/ 733425 h 2052273"/>
              <a:gd name="connsiteX190" fmla="*/ 209550 w 1790769"/>
              <a:gd name="connsiteY190" fmla="*/ 676275 h 20522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Lst>
            <a:rect l="l" t="t" r="r" b="b"/>
            <a:pathLst>
              <a:path w="1790769" h="2052273">
                <a:moveTo>
                  <a:pt x="209550" y="676275"/>
                </a:moveTo>
                <a:cubicBezTo>
                  <a:pt x="211137" y="658813"/>
                  <a:pt x="196343" y="644718"/>
                  <a:pt x="190500" y="628650"/>
                </a:cubicBezTo>
                <a:cubicBezTo>
                  <a:pt x="183638" y="609779"/>
                  <a:pt x="182589" y="588208"/>
                  <a:pt x="171450" y="571500"/>
                </a:cubicBezTo>
                <a:cubicBezTo>
                  <a:pt x="165100" y="561975"/>
                  <a:pt x="157049" y="553386"/>
                  <a:pt x="152400" y="542925"/>
                </a:cubicBezTo>
                <a:cubicBezTo>
                  <a:pt x="144245" y="524575"/>
                  <a:pt x="139700" y="504825"/>
                  <a:pt x="133350" y="485775"/>
                </a:cubicBezTo>
                <a:lnTo>
                  <a:pt x="123825" y="457200"/>
                </a:lnTo>
                <a:lnTo>
                  <a:pt x="114300" y="428625"/>
                </a:lnTo>
                <a:cubicBezTo>
                  <a:pt x="117475" y="352425"/>
                  <a:pt x="115700" y="275857"/>
                  <a:pt x="123825" y="200025"/>
                </a:cubicBezTo>
                <a:cubicBezTo>
                  <a:pt x="125338" y="185907"/>
                  <a:pt x="137282" y="174976"/>
                  <a:pt x="142875" y="161925"/>
                </a:cubicBezTo>
                <a:cubicBezTo>
                  <a:pt x="154057" y="135833"/>
                  <a:pt x="159561" y="86513"/>
                  <a:pt x="190500" y="76200"/>
                </a:cubicBezTo>
                <a:cubicBezTo>
                  <a:pt x="200025" y="73025"/>
                  <a:pt x="209847" y="70630"/>
                  <a:pt x="219075" y="66675"/>
                </a:cubicBezTo>
                <a:cubicBezTo>
                  <a:pt x="246182" y="55058"/>
                  <a:pt x="257828" y="43684"/>
                  <a:pt x="285750" y="38100"/>
                </a:cubicBezTo>
                <a:cubicBezTo>
                  <a:pt x="307765" y="33697"/>
                  <a:pt x="330200" y="31750"/>
                  <a:pt x="352425" y="28575"/>
                </a:cubicBezTo>
                <a:cubicBezTo>
                  <a:pt x="390525" y="31750"/>
                  <a:pt x="428828" y="33047"/>
                  <a:pt x="466725" y="38100"/>
                </a:cubicBezTo>
                <a:cubicBezTo>
                  <a:pt x="476677" y="39427"/>
                  <a:pt x="485646" y="44867"/>
                  <a:pt x="495300" y="47625"/>
                </a:cubicBezTo>
                <a:cubicBezTo>
                  <a:pt x="507887" y="51221"/>
                  <a:pt x="520700" y="53975"/>
                  <a:pt x="533400" y="57150"/>
                </a:cubicBezTo>
                <a:lnTo>
                  <a:pt x="590550" y="95250"/>
                </a:lnTo>
                <a:lnTo>
                  <a:pt x="619125" y="114300"/>
                </a:lnTo>
                <a:cubicBezTo>
                  <a:pt x="625475" y="127000"/>
                  <a:pt x="631130" y="140072"/>
                  <a:pt x="638175" y="152400"/>
                </a:cubicBezTo>
                <a:cubicBezTo>
                  <a:pt x="643855" y="162339"/>
                  <a:pt x="652576" y="170514"/>
                  <a:pt x="657225" y="180975"/>
                </a:cubicBezTo>
                <a:cubicBezTo>
                  <a:pt x="675333" y="221719"/>
                  <a:pt x="674717" y="237436"/>
                  <a:pt x="685800" y="276225"/>
                </a:cubicBezTo>
                <a:cubicBezTo>
                  <a:pt x="713129" y="371878"/>
                  <a:pt x="675073" y="223793"/>
                  <a:pt x="704850" y="342900"/>
                </a:cubicBezTo>
                <a:cubicBezTo>
                  <a:pt x="689188" y="750118"/>
                  <a:pt x="774396" y="546252"/>
                  <a:pt x="666750" y="600075"/>
                </a:cubicBezTo>
                <a:cubicBezTo>
                  <a:pt x="656511" y="605195"/>
                  <a:pt x="647700" y="612775"/>
                  <a:pt x="638175" y="619125"/>
                </a:cubicBezTo>
                <a:cubicBezTo>
                  <a:pt x="762097" y="660432"/>
                  <a:pt x="667711" y="632629"/>
                  <a:pt x="971550" y="619125"/>
                </a:cubicBezTo>
                <a:cubicBezTo>
                  <a:pt x="1012906" y="617287"/>
                  <a:pt x="1054100" y="612775"/>
                  <a:pt x="1095375" y="609600"/>
                </a:cubicBezTo>
                <a:cubicBezTo>
                  <a:pt x="1076325" y="581025"/>
                  <a:pt x="1079500" y="577850"/>
                  <a:pt x="1047750" y="561975"/>
                </a:cubicBezTo>
                <a:cubicBezTo>
                  <a:pt x="1038770" y="557485"/>
                  <a:pt x="1027952" y="557326"/>
                  <a:pt x="1019175" y="552450"/>
                </a:cubicBezTo>
                <a:cubicBezTo>
                  <a:pt x="999161" y="541331"/>
                  <a:pt x="981075" y="527050"/>
                  <a:pt x="962025" y="514350"/>
                </a:cubicBezTo>
                <a:cubicBezTo>
                  <a:pt x="952500" y="508000"/>
                  <a:pt x="940319" y="504458"/>
                  <a:pt x="933450" y="495300"/>
                </a:cubicBezTo>
                <a:lnTo>
                  <a:pt x="904875" y="457200"/>
                </a:lnTo>
                <a:cubicBezTo>
                  <a:pt x="901700" y="447675"/>
                  <a:pt x="899840" y="437605"/>
                  <a:pt x="895350" y="428625"/>
                </a:cubicBezTo>
                <a:cubicBezTo>
                  <a:pt x="890230" y="418386"/>
                  <a:pt x="876658" y="411492"/>
                  <a:pt x="876300" y="400050"/>
                </a:cubicBezTo>
                <a:cubicBezTo>
                  <a:pt x="873422" y="307965"/>
                  <a:pt x="872796" y="215029"/>
                  <a:pt x="885825" y="123825"/>
                </a:cubicBezTo>
                <a:cubicBezTo>
                  <a:pt x="889063" y="101160"/>
                  <a:pt x="911225" y="85725"/>
                  <a:pt x="923925" y="66675"/>
                </a:cubicBezTo>
                <a:cubicBezTo>
                  <a:pt x="930275" y="57150"/>
                  <a:pt x="933450" y="44450"/>
                  <a:pt x="942975" y="38100"/>
                </a:cubicBezTo>
                <a:cubicBezTo>
                  <a:pt x="952500" y="31750"/>
                  <a:pt x="961311" y="24170"/>
                  <a:pt x="971550" y="19050"/>
                </a:cubicBezTo>
                <a:cubicBezTo>
                  <a:pt x="1012670" y="-1510"/>
                  <a:pt x="1100316" y="1818"/>
                  <a:pt x="1123950" y="0"/>
                </a:cubicBezTo>
                <a:cubicBezTo>
                  <a:pt x="1203325" y="3175"/>
                  <a:pt x="1282838" y="3865"/>
                  <a:pt x="1362075" y="9525"/>
                </a:cubicBezTo>
                <a:cubicBezTo>
                  <a:pt x="1372090" y="10240"/>
                  <a:pt x="1381670" y="14560"/>
                  <a:pt x="1390650" y="19050"/>
                </a:cubicBezTo>
                <a:cubicBezTo>
                  <a:pt x="1400889" y="24170"/>
                  <a:pt x="1410431" y="30771"/>
                  <a:pt x="1419225" y="38100"/>
                </a:cubicBezTo>
                <a:cubicBezTo>
                  <a:pt x="1441984" y="57066"/>
                  <a:pt x="1477731" y="99317"/>
                  <a:pt x="1485900" y="123825"/>
                </a:cubicBezTo>
                <a:cubicBezTo>
                  <a:pt x="1489075" y="133350"/>
                  <a:pt x="1490935" y="143420"/>
                  <a:pt x="1495425" y="152400"/>
                </a:cubicBezTo>
                <a:cubicBezTo>
                  <a:pt x="1500545" y="162639"/>
                  <a:pt x="1509826" y="170514"/>
                  <a:pt x="1514475" y="180975"/>
                </a:cubicBezTo>
                <a:cubicBezTo>
                  <a:pt x="1522630" y="199325"/>
                  <a:pt x="1533525" y="238125"/>
                  <a:pt x="1533525" y="238125"/>
                </a:cubicBezTo>
                <a:cubicBezTo>
                  <a:pt x="1527333" y="380538"/>
                  <a:pt x="1541029" y="402361"/>
                  <a:pt x="1514475" y="495300"/>
                </a:cubicBezTo>
                <a:cubicBezTo>
                  <a:pt x="1508277" y="516991"/>
                  <a:pt x="1502598" y="535752"/>
                  <a:pt x="1485900" y="552450"/>
                </a:cubicBezTo>
                <a:cubicBezTo>
                  <a:pt x="1477805" y="560545"/>
                  <a:pt x="1466850" y="565150"/>
                  <a:pt x="1457325" y="571500"/>
                </a:cubicBezTo>
                <a:cubicBezTo>
                  <a:pt x="1450975" y="581025"/>
                  <a:pt x="1446370" y="591980"/>
                  <a:pt x="1438275" y="600075"/>
                </a:cubicBezTo>
                <a:cubicBezTo>
                  <a:pt x="1419811" y="618539"/>
                  <a:pt x="1404366" y="620903"/>
                  <a:pt x="1381125" y="628650"/>
                </a:cubicBezTo>
                <a:cubicBezTo>
                  <a:pt x="1431925" y="631825"/>
                  <a:pt x="1482906" y="632847"/>
                  <a:pt x="1533525" y="638175"/>
                </a:cubicBezTo>
                <a:cubicBezTo>
                  <a:pt x="1543510" y="639226"/>
                  <a:pt x="1554260" y="641428"/>
                  <a:pt x="1562100" y="647700"/>
                </a:cubicBezTo>
                <a:cubicBezTo>
                  <a:pt x="1582683" y="664167"/>
                  <a:pt x="1594379" y="715962"/>
                  <a:pt x="1600200" y="733425"/>
                </a:cubicBezTo>
                <a:lnTo>
                  <a:pt x="1609725" y="762000"/>
                </a:lnTo>
                <a:lnTo>
                  <a:pt x="1619250" y="790575"/>
                </a:lnTo>
                <a:cubicBezTo>
                  <a:pt x="1612900" y="809625"/>
                  <a:pt x="1619250" y="841375"/>
                  <a:pt x="1600200" y="847725"/>
                </a:cubicBezTo>
                <a:cubicBezTo>
                  <a:pt x="1528376" y="871666"/>
                  <a:pt x="1616908" y="839371"/>
                  <a:pt x="1543050" y="876300"/>
                </a:cubicBezTo>
                <a:cubicBezTo>
                  <a:pt x="1534070" y="880790"/>
                  <a:pt x="1524000" y="882650"/>
                  <a:pt x="1514475" y="885825"/>
                </a:cubicBezTo>
                <a:cubicBezTo>
                  <a:pt x="1517650" y="911225"/>
                  <a:pt x="1515391" y="937919"/>
                  <a:pt x="1524000" y="962025"/>
                </a:cubicBezTo>
                <a:cubicBezTo>
                  <a:pt x="1536659" y="997470"/>
                  <a:pt x="1565275" y="1022350"/>
                  <a:pt x="1590675" y="1047750"/>
                </a:cubicBezTo>
                <a:cubicBezTo>
                  <a:pt x="1614616" y="1119574"/>
                  <a:pt x="1582321" y="1031042"/>
                  <a:pt x="1619250" y="1104900"/>
                </a:cubicBezTo>
                <a:cubicBezTo>
                  <a:pt x="1623740" y="1113880"/>
                  <a:pt x="1624820" y="1124247"/>
                  <a:pt x="1628775" y="1133475"/>
                </a:cubicBezTo>
                <a:cubicBezTo>
                  <a:pt x="1634368" y="1146526"/>
                  <a:pt x="1642232" y="1158524"/>
                  <a:pt x="1647825" y="1171575"/>
                </a:cubicBezTo>
                <a:cubicBezTo>
                  <a:pt x="1651780" y="1180803"/>
                  <a:pt x="1653395" y="1190922"/>
                  <a:pt x="1657350" y="1200150"/>
                </a:cubicBezTo>
                <a:cubicBezTo>
                  <a:pt x="1662943" y="1213201"/>
                  <a:pt x="1671127" y="1225067"/>
                  <a:pt x="1676400" y="1238250"/>
                </a:cubicBezTo>
                <a:cubicBezTo>
                  <a:pt x="1683858" y="1256894"/>
                  <a:pt x="1695450" y="1295400"/>
                  <a:pt x="1695450" y="1295400"/>
                </a:cubicBezTo>
                <a:cubicBezTo>
                  <a:pt x="1691950" y="1337398"/>
                  <a:pt x="1720394" y="1419225"/>
                  <a:pt x="1657350" y="1419225"/>
                </a:cubicBezTo>
                <a:cubicBezTo>
                  <a:pt x="1638037" y="1419225"/>
                  <a:pt x="1619250" y="1412875"/>
                  <a:pt x="1600200" y="1409700"/>
                </a:cubicBezTo>
                <a:lnTo>
                  <a:pt x="1581150" y="1352550"/>
                </a:lnTo>
                <a:cubicBezTo>
                  <a:pt x="1577975" y="1343025"/>
                  <a:pt x="1577194" y="1332329"/>
                  <a:pt x="1571625" y="1323975"/>
                </a:cubicBezTo>
                <a:lnTo>
                  <a:pt x="1533525" y="1266825"/>
                </a:lnTo>
                <a:cubicBezTo>
                  <a:pt x="1527175" y="1257300"/>
                  <a:pt x="1522570" y="1246345"/>
                  <a:pt x="1514475" y="1238250"/>
                </a:cubicBezTo>
                <a:lnTo>
                  <a:pt x="1457325" y="1181100"/>
                </a:lnTo>
                <a:cubicBezTo>
                  <a:pt x="1460500" y="1200150"/>
                  <a:pt x="1461301" y="1219752"/>
                  <a:pt x="1466850" y="1238250"/>
                </a:cubicBezTo>
                <a:cubicBezTo>
                  <a:pt x="1470930" y="1251850"/>
                  <a:pt x="1480627" y="1263167"/>
                  <a:pt x="1485900" y="1276350"/>
                </a:cubicBezTo>
                <a:cubicBezTo>
                  <a:pt x="1493358" y="1294994"/>
                  <a:pt x="1493811" y="1316792"/>
                  <a:pt x="1504950" y="1333500"/>
                </a:cubicBezTo>
                <a:cubicBezTo>
                  <a:pt x="1511300" y="1343025"/>
                  <a:pt x="1518880" y="1351836"/>
                  <a:pt x="1524000" y="1362075"/>
                </a:cubicBezTo>
                <a:cubicBezTo>
                  <a:pt x="1530832" y="1375740"/>
                  <a:pt x="1539998" y="1416543"/>
                  <a:pt x="1543050" y="1428750"/>
                </a:cubicBezTo>
                <a:cubicBezTo>
                  <a:pt x="1546225" y="1571625"/>
                  <a:pt x="1510965" y="1720656"/>
                  <a:pt x="1552575" y="1857375"/>
                </a:cubicBezTo>
                <a:cubicBezTo>
                  <a:pt x="1564628" y="1896978"/>
                  <a:pt x="1635712" y="1859271"/>
                  <a:pt x="1676400" y="1866900"/>
                </a:cubicBezTo>
                <a:cubicBezTo>
                  <a:pt x="1687652" y="1869010"/>
                  <a:pt x="1696419" y="1878345"/>
                  <a:pt x="1704975" y="1885950"/>
                </a:cubicBezTo>
                <a:cubicBezTo>
                  <a:pt x="1727695" y="1906145"/>
                  <a:pt x="1765251" y="1939826"/>
                  <a:pt x="1781175" y="1971675"/>
                </a:cubicBezTo>
                <a:cubicBezTo>
                  <a:pt x="1810900" y="2031126"/>
                  <a:pt x="1768560" y="1999326"/>
                  <a:pt x="1695450" y="1990725"/>
                </a:cubicBezTo>
                <a:cubicBezTo>
                  <a:pt x="1673153" y="1988102"/>
                  <a:pt x="1650864" y="1985216"/>
                  <a:pt x="1628775" y="1981200"/>
                </a:cubicBezTo>
                <a:cubicBezTo>
                  <a:pt x="1615895" y="1978858"/>
                  <a:pt x="1603614" y="1973666"/>
                  <a:pt x="1590675" y="1971675"/>
                </a:cubicBezTo>
                <a:cubicBezTo>
                  <a:pt x="1562258" y="1967303"/>
                  <a:pt x="1533412" y="1966216"/>
                  <a:pt x="1504950" y="1962150"/>
                </a:cubicBezTo>
                <a:cubicBezTo>
                  <a:pt x="1488923" y="1959860"/>
                  <a:pt x="1473326" y="1955087"/>
                  <a:pt x="1457325" y="1952625"/>
                </a:cubicBezTo>
                <a:cubicBezTo>
                  <a:pt x="1432025" y="1948733"/>
                  <a:pt x="1406525" y="1946275"/>
                  <a:pt x="1381125" y="1943100"/>
                </a:cubicBezTo>
                <a:cubicBezTo>
                  <a:pt x="1371600" y="1939925"/>
                  <a:pt x="1358822" y="1941415"/>
                  <a:pt x="1352550" y="1933575"/>
                </a:cubicBezTo>
                <a:cubicBezTo>
                  <a:pt x="1344372" y="1923353"/>
                  <a:pt x="1346787" y="1908014"/>
                  <a:pt x="1343025" y="1895475"/>
                </a:cubicBezTo>
                <a:cubicBezTo>
                  <a:pt x="1337255" y="1876241"/>
                  <a:pt x="1330325" y="1857375"/>
                  <a:pt x="1323975" y="1838325"/>
                </a:cubicBezTo>
                <a:lnTo>
                  <a:pt x="1314450" y="1809750"/>
                </a:lnTo>
                <a:cubicBezTo>
                  <a:pt x="1311275" y="1800225"/>
                  <a:pt x="1306894" y="1791020"/>
                  <a:pt x="1304925" y="1781175"/>
                </a:cubicBezTo>
                <a:cubicBezTo>
                  <a:pt x="1301750" y="1765300"/>
                  <a:pt x="1299660" y="1749169"/>
                  <a:pt x="1295400" y="1733550"/>
                </a:cubicBezTo>
                <a:cubicBezTo>
                  <a:pt x="1290116" y="1714177"/>
                  <a:pt x="1280288" y="1696091"/>
                  <a:pt x="1276350" y="1676400"/>
                </a:cubicBezTo>
                <a:cubicBezTo>
                  <a:pt x="1273175" y="1660525"/>
                  <a:pt x="1271085" y="1644394"/>
                  <a:pt x="1266825" y="1628775"/>
                </a:cubicBezTo>
                <a:cubicBezTo>
                  <a:pt x="1261541" y="1609402"/>
                  <a:pt x="1252645" y="1591106"/>
                  <a:pt x="1247775" y="1571625"/>
                </a:cubicBezTo>
                <a:lnTo>
                  <a:pt x="1238250" y="1533525"/>
                </a:lnTo>
                <a:cubicBezTo>
                  <a:pt x="1235075" y="1546225"/>
                  <a:pt x="1232321" y="1559038"/>
                  <a:pt x="1228725" y="1571625"/>
                </a:cubicBezTo>
                <a:cubicBezTo>
                  <a:pt x="1225967" y="1581279"/>
                  <a:pt x="1221378" y="1590399"/>
                  <a:pt x="1219200" y="1600200"/>
                </a:cubicBezTo>
                <a:cubicBezTo>
                  <a:pt x="1200488" y="1684402"/>
                  <a:pt x="1219127" y="1629030"/>
                  <a:pt x="1200150" y="1695450"/>
                </a:cubicBezTo>
                <a:cubicBezTo>
                  <a:pt x="1197392" y="1705104"/>
                  <a:pt x="1193267" y="1714339"/>
                  <a:pt x="1190625" y="1724025"/>
                </a:cubicBezTo>
                <a:cubicBezTo>
                  <a:pt x="1183736" y="1749284"/>
                  <a:pt x="1179854" y="1775387"/>
                  <a:pt x="1171575" y="1800225"/>
                </a:cubicBezTo>
                <a:lnTo>
                  <a:pt x="1152525" y="1857375"/>
                </a:lnTo>
                <a:cubicBezTo>
                  <a:pt x="1149350" y="1866900"/>
                  <a:pt x="1145435" y="1876210"/>
                  <a:pt x="1143000" y="1885950"/>
                </a:cubicBezTo>
                <a:cubicBezTo>
                  <a:pt x="1139825" y="1898650"/>
                  <a:pt x="1137071" y="1911463"/>
                  <a:pt x="1133475" y="1924050"/>
                </a:cubicBezTo>
                <a:cubicBezTo>
                  <a:pt x="1117514" y="1979913"/>
                  <a:pt x="1132730" y="1925540"/>
                  <a:pt x="1104900" y="1981200"/>
                </a:cubicBezTo>
                <a:cubicBezTo>
                  <a:pt x="1100410" y="1990180"/>
                  <a:pt x="1098550" y="2000250"/>
                  <a:pt x="1095375" y="2009775"/>
                </a:cubicBezTo>
                <a:cubicBezTo>
                  <a:pt x="1091975" y="1996173"/>
                  <a:pt x="1073124" y="1916633"/>
                  <a:pt x="1066800" y="1914525"/>
                </a:cubicBezTo>
                <a:lnTo>
                  <a:pt x="981075" y="1885950"/>
                </a:lnTo>
                <a:cubicBezTo>
                  <a:pt x="971550" y="1882775"/>
                  <a:pt x="962479" y="1877534"/>
                  <a:pt x="952500" y="1876425"/>
                </a:cubicBezTo>
                <a:lnTo>
                  <a:pt x="866775" y="1866900"/>
                </a:lnTo>
                <a:cubicBezTo>
                  <a:pt x="863600" y="1812925"/>
                  <a:pt x="864243" y="1758589"/>
                  <a:pt x="857250" y="1704975"/>
                </a:cubicBezTo>
                <a:cubicBezTo>
                  <a:pt x="854653" y="1685063"/>
                  <a:pt x="844550" y="1666875"/>
                  <a:pt x="838200" y="1647825"/>
                </a:cubicBezTo>
                <a:lnTo>
                  <a:pt x="809625" y="1562100"/>
                </a:lnTo>
                <a:lnTo>
                  <a:pt x="800100" y="1533525"/>
                </a:lnTo>
                <a:cubicBezTo>
                  <a:pt x="796925" y="1524000"/>
                  <a:pt x="793010" y="1514690"/>
                  <a:pt x="790575" y="1504950"/>
                </a:cubicBezTo>
                <a:cubicBezTo>
                  <a:pt x="787400" y="1492250"/>
                  <a:pt x="784812" y="1479389"/>
                  <a:pt x="781050" y="1466850"/>
                </a:cubicBezTo>
                <a:cubicBezTo>
                  <a:pt x="775280" y="1447616"/>
                  <a:pt x="762000" y="1409700"/>
                  <a:pt x="762000" y="1409700"/>
                </a:cubicBezTo>
                <a:cubicBezTo>
                  <a:pt x="752099" y="1340395"/>
                  <a:pt x="748829" y="1324208"/>
                  <a:pt x="742950" y="1247775"/>
                </a:cubicBezTo>
                <a:cubicBezTo>
                  <a:pt x="729753" y="1076218"/>
                  <a:pt x="750121" y="1145464"/>
                  <a:pt x="723900" y="1066800"/>
                </a:cubicBezTo>
                <a:cubicBezTo>
                  <a:pt x="720725" y="1041400"/>
                  <a:pt x="717758" y="1015973"/>
                  <a:pt x="714375" y="990600"/>
                </a:cubicBezTo>
                <a:cubicBezTo>
                  <a:pt x="711408" y="968346"/>
                  <a:pt x="704850" y="946376"/>
                  <a:pt x="704850" y="923925"/>
                </a:cubicBezTo>
                <a:cubicBezTo>
                  <a:pt x="704850" y="910834"/>
                  <a:pt x="711200" y="898525"/>
                  <a:pt x="714375" y="885825"/>
                </a:cubicBezTo>
                <a:cubicBezTo>
                  <a:pt x="822325" y="889000"/>
                  <a:pt x="931013" y="882355"/>
                  <a:pt x="1038225" y="895350"/>
                </a:cubicBezTo>
                <a:cubicBezTo>
                  <a:pt x="1048192" y="896558"/>
                  <a:pt x="1033190" y="914945"/>
                  <a:pt x="1028700" y="923925"/>
                </a:cubicBezTo>
                <a:cubicBezTo>
                  <a:pt x="1023580" y="934164"/>
                  <a:pt x="1014770" y="942261"/>
                  <a:pt x="1009650" y="952500"/>
                </a:cubicBezTo>
                <a:cubicBezTo>
                  <a:pt x="1005160" y="961480"/>
                  <a:pt x="1005001" y="972298"/>
                  <a:pt x="1000125" y="981075"/>
                </a:cubicBezTo>
                <a:cubicBezTo>
                  <a:pt x="989006" y="1001089"/>
                  <a:pt x="974725" y="1019175"/>
                  <a:pt x="962025" y="1038225"/>
                </a:cubicBezTo>
                <a:cubicBezTo>
                  <a:pt x="955675" y="1047750"/>
                  <a:pt x="946595" y="1055940"/>
                  <a:pt x="942975" y="1066800"/>
                </a:cubicBezTo>
                <a:cubicBezTo>
                  <a:pt x="926210" y="1117095"/>
                  <a:pt x="939019" y="1087021"/>
                  <a:pt x="895350" y="1152525"/>
                </a:cubicBezTo>
                <a:lnTo>
                  <a:pt x="876300" y="1181100"/>
                </a:lnTo>
                <a:lnTo>
                  <a:pt x="857250" y="1209675"/>
                </a:lnTo>
                <a:cubicBezTo>
                  <a:pt x="842855" y="1267256"/>
                  <a:pt x="851865" y="1235356"/>
                  <a:pt x="828675" y="1304925"/>
                </a:cubicBezTo>
                <a:lnTo>
                  <a:pt x="819150" y="1333500"/>
                </a:lnTo>
                <a:cubicBezTo>
                  <a:pt x="822325" y="1355725"/>
                  <a:pt x="808040" y="1391331"/>
                  <a:pt x="828675" y="1400175"/>
                </a:cubicBezTo>
                <a:cubicBezTo>
                  <a:pt x="926042" y="1441904"/>
                  <a:pt x="957928" y="1385222"/>
                  <a:pt x="1009650" y="1333500"/>
                </a:cubicBezTo>
                <a:cubicBezTo>
                  <a:pt x="1048265" y="1294885"/>
                  <a:pt x="1032201" y="1316973"/>
                  <a:pt x="1057275" y="1266825"/>
                </a:cubicBezTo>
                <a:cubicBezTo>
                  <a:pt x="1053617" y="1288775"/>
                  <a:pt x="1049949" y="1329102"/>
                  <a:pt x="1038225" y="1352550"/>
                </a:cubicBezTo>
                <a:cubicBezTo>
                  <a:pt x="1033105" y="1362789"/>
                  <a:pt x="1025525" y="1371600"/>
                  <a:pt x="1019175" y="1381125"/>
                </a:cubicBezTo>
                <a:cubicBezTo>
                  <a:pt x="1016000" y="1406525"/>
                  <a:pt x="1011070" y="1431767"/>
                  <a:pt x="1009650" y="1457325"/>
                </a:cubicBezTo>
                <a:cubicBezTo>
                  <a:pt x="992520" y="1765657"/>
                  <a:pt x="1022750" y="1633523"/>
                  <a:pt x="990600" y="1762125"/>
                </a:cubicBezTo>
                <a:cubicBezTo>
                  <a:pt x="996017" y="1848800"/>
                  <a:pt x="958859" y="1903643"/>
                  <a:pt x="1028700" y="1933575"/>
                </a:cubicBezTo>
                <a:cubicBezTo>
                  <a:pt x="1040732" y="1938732"/>
                  <a:pt x="1054100" y="1939925"/>
                  <a:pt x="1066800" y="1943100"/>
                </a:cubicBezTo>
                <a:cubicBezTo>
                  <a:pt x="1073150" y="1952625"/>
                  <a:pt x="1078521" y="1962881"/>
                  <a:pt x="1085850" y="1971675"/>
                </a:cubicBezTo>
                <a:cubicBezTo>
                  <a:pt x="1094474" y="1982023"/>
                  <a:pt x="1106953" y="1989042"/>
                  <a:pt x="1114425" y="2000250"/>
                </a:cubicBezTo>
                <a:cubicBezTo>
                  <a:pt x="1119994" y="2008604"/>
                  <a:pt x="1120775" y="2019300"/>
                  <a:pt x="1123950" y="2028825"/>
                </a:cubicBezTo>
                <a:cubicBezTo>
                  <a:pt x="1114425" y="2032000"/>
                  <a:pt x="1105415" y="2038350"/>
                  <a:pt x="1095375" y="2038350"/>
                </a:cubicBezTo>
                <a:cubicBezTo>
                  <a:pt x="1045916" y="2038350"/>
                  <a:pt x="1016820" y="2024865"/>
                  <a:pt x="971550" y="2009775"/>
                </a:cubicBezTo>
                <a:lnTo>
                  <a:pt x="942975" y="2000250"/>
                </a:lnTo>
                <a:lnTo>
                  <a:pt x="914400" y="1990725"/>
                </a:lnTo>
                <a:cubicBezTo>
                  <a:pt x="825500" y="1993900"/>
                  <a:pt x="736446" y="2006370"/>
                  <a:pt x="647700" y="2000250"/>
                </a:cubicBezTo>
                <a:cubicBezTo>
                  <a:pt x="637684" y="1999559"/>
                  <a:pt x="639595" y="1981614"/>
                  <a:pt x="638175" y="1971675"/>
                </a:cubicBezTo>
                <a:cubicBezTo>
                  <a:pt x="633215" y="1936958"/>
                  <a:pt x="634744" y="1901435"/>
                  <a:pt x="628650" y="1866900"/>
                </a:cubicBezTo>
                <a:cubicBezTo>
                  <a:pt x="625160" y="1847125"/>
                  <a:pt x="615950" y="1828800"/>
                  <a:pt x="609600" y="1809750"/>
                </a:cubicBezTo>
                <a:lnTo>
                  <a:pt x="600075" y="1781175"/>
                </a:lnTo>
                <a:cubicBezTo>
                  <a:pt x="596900" y="1771650"/>
                  <a:pt x="592985" y="1762340"/>
                  <a:pt x="590550" y="1752600"/>
                </a:cubicBezTo>
                <a:cubicBezTo>
                  <a:pt x="568946" y="1666186"/>
                  <a:pt x="594253" y="1772965"/>
                  <a:pt x="571500" y="1647825"/>
                </a:cubicBezTo>
                <a:cubicBezTo>
                  <a:pt x="569158" y="1634945"/>
                  <a:pt x="564542" y="1622562"/>
                  <a:pt x="561975" y="1609725"/>
                </a:cubicBezTo>
                <a:cubicBezTo>
                  <a:pt x="558187" y="1590787"/>
                  <a:pt x="555625" y="1571625"/>
                  <a:pt x="552450" y="1552575"/>
                </a:cubicBezTo>
                <a:cubicBezTo>
                  <a:pt x="542925" y="1562100"/>
                  <a:pt x="528478" y="1568491"/>
                  <a:pt x="523875" y="1581150"/>
                </a:cubicBezTo>
                <a:cubicBezTo>
                  <a:pt x="515127" y="1605207"/>
                  <a:pt x="517970" y="1632010"/>
                  <a:pt x="514350" y="1657350"/>
                </a:cubicBezTo>
                <a:cubicBezTo>
                  <a:pt x="511619" y="1676469"/>
                  <a:pt x="508613" y="1695562"/>
                  <a:pt x="504825" y="1714500"/>
                </a:cubicBezTo>
                <a:cubicBezTo>
                  <a:pt x="489707" y="1790089"/>
                  <a:pt x="500548" y="1712558"/>
                  <a:pt x="476250" y="1809750"/>
                </a:cubicBezTo>
                <a:lnTo>
                  <a:pt x="466725" y="1847850"/>
                </a:lnTo>
                <a:cubicBezTo>
                  <a:pt x="463550" y="1914525"/>
                  <a:pt x="473389" y="1983117"/>
                  <a:pt x="457200" y="2047875"/>
                </a:cubicBezTo>
                <a:cubicBezTo>
                  <a:pt x="454025" y="2060575"/>
                  <a:pt x="431639" y="2042112"/>
                  <a:pt x="419100" y="2038350"/>
                </a:cubicBezTo>
                <a:cubicBezTo>
                  <a:pt x="399866" y="2032580"/>
                  <a:pt x="382019" y="2019992"/>
                  <a:pt x="361950" y="2019300"/>
                </a:cubicBezTo>
                <a:lnTo>
                  <a:pt x="85725" y="2009775"/>
                </a:lnTo>
                <a:cubicBezTo>
                  <a:pt x="82550" y="1997075"/>
                  <a:pt x="76200" y="1984766"/>
                  <a:pt x="76200" y="1971675"/>
                </a:cubicBezTo>
                <a:cubicBezTo>
                  <a:pt x="76200" y="1949224"/>
                  <a:pt x="76607" y="1925516"/>
                  <a:pt x="85725" y="1905000"/>
                </a:cubicBezTo>
                <a:cubicBezTo>
                  <a:pt x="90374" y="1894539"/>
                  <a:pt x="104061" y="1891070"/>
                  <a:pt x="114300" y="1885950"/>
                </a:cubicBezTo>
                <a:cubicBezTo>
                  <a:pt x="150949" y="1867626"/>
                  <a:pt x="220881" y="1869334"/>
                  <a:pt x="247650" y="1866900"/>
                </a:cubicBezTo>
                <a:cubicBezTo>
                  <a:pt x="292882" y="1799052"/>
                  <a:pt x="261821" y="1858286"/>
                  <a:pt x="257175" y="1704975"/>
                </a:cubicBezTo>
                <a:cubicBezTo>
                  <a:pt x="252173" y="1539920"/>
                  <a:pt x="250825" y="1374775"/>
                  <a:pt x="247650" y="1209675"/>
                </a:cubicBezTo>
                <a:cubicBezTo>
                  <a:pt x="226131" y="1274233"/>
                  <a:pt x="250490" y="1195476"/>
                  <a:pt x="228600" y="1304925"/>
                </a:cubicBezTo>
                <a:cubicBezTo>
                  <a:pt x="226631" y="1314770"/>
                  <a:pt x="221717" y="1323814"/>
                  <a:pt x="219075" y="1333500"/>
                </a:cubicBezTo>
                <a:cubicBezTo>
                  <a:pt x="212186" y="1358759"/>
                  <a:pt x="208304" y="1384862"/>
                  <a:pt x="200025" y="1409700"/>
                </a:cubicBezTo>
                <a:cubicBezTo>
                  <a:pt x="193675" y="1428750"/>
                  <a:pt x="185845" y="1447369"/>
                  <a:pt x="180975" y="1466850"/>
                </a:cubicBezTo>
                <a:cubicBezTo>
                  <a:pt x="179705" y="1471931"/>
                  <a:pt x="167391" y="1525326"/>
                  <a:pt x="161925" y="1533525"/>
                </a:cubicBezTo>
                <a:cubicBezTo>
                  <a:pt x="154453" y="1544733"/>
                  <a:pt x="144558" y="1554628"/>
                  <a:pt x="133350" y="1562100"/>
                </a:cubicBezTo>
                <a:cubicBezTo>
                  <a:pt x="124996" y="1567669"/>
                  <a:pt x="114300" y="1568450"/>
                  <a:pt x="104775" y="1571625"/>
                </a:cubicBezTo>
                <a:cubicBezTo>
                  <a:pt x="693" y="1560060"/>
                  <a:pt x="28457" y="1590263"/>
                  <a:pt x="9525" y="1524000"/>
                </a:cubicBezTo>
                <a:cubicBezTo>
                  <a:pt x="6767" y="1514346"/>
                  <a:pt x="3175" y="1504950"/>
                  <a:pt x="0" y="1495425"/>
                </a:cubicBezTo>
                <a:cubicBezTo>
                  <a:pt x="3175" y="1412875"/>
                  <a:pt x="1814" y="1330025"/>
                  <a:pt x="9525" y="1247775"/>
                </a:cubicBezTo>
                <a:cubicBezTo>
                  <a:pt x="12731" y="1213582"/>
                  <a:pt x="43757" y="1156393"/>
                  <a:pt x="66675" y="1133475"/>
                </a:cubicBezTo>
                <a:cubicBezTo>
                  <a:pt x="76200" y="1123950"/>
                  <a:pt x="86980" y="1115533"/>
                  <a:pt x="95250" y="1104900"/>
                </a:cubicBezTo>
                <a:cubicBezTo>
                  <a:pt x="118167" y="1075435"/>
                  <a:pt x="135210" y="1053666"/>
                  <a:pt x="142875" y="1019175"/>
                </a:cubicBezTo>
                <a:cubicBezTo>
                  <a:pt x="147065" y="1000322"/>
                  <a:pt x="149225" y="981075"/>
                  <a:pt x="152400" y="962025"/>
                </a:cubicBezTo>
                <a:cubicBezTo>
                  <a:pt x="163039" y="770525"/>
                  <a:pt x="143825" y="844876"/>
                  <a:pt x="180975" y="733425"/>
                </a:cubicBezTo>
                <a:cubicBezTo>
                  <a:pt x="191920" y="700590"/>
                  <a:pt x="207963" y="693737"/>
                  <a:pt x="209550" y="676275"/>
                </a:cubicBezTo>
                <a:close/>
              </a:path>
            </a:pathLst>
          </a:custGeom>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9" name="フリーフォーム 8"/>
          <p:cNvSpPr/>
          <p:nvPr/>
        </p:nvSpPr>
        <p:spPr>
          <a:xfrm rot="16743822">
            <a:off x="3353400" y="4068740"/>
            <a:ext cx="494651" cy="374015"/>
          </a:xfrm>
          <a:custGeom>
            <a:avLst/>
            <a:gdLst>
              <a:gd name="connsiteX0" fmla="*/ 121780 w 464682"/>
              <a:gd name="connsiteY0" fmla="*/ 524473 h 524473"/>
              <a:gd name="connsiteX1" fmla="*/ 140830 w 464682"/>
              <a:gd name="connsiteY1" fmla="*/ 476848 h 524473"/>
              <a:gd name="connsiteX2" fmla="*/ 159880 w 464682"/>
              <a:gd name="connsiteY2" fmla="*/ 419698 h 524473"/>
              <a:gd name="connsiteX3" fmla="*/ 159880 w 464682"/>
              <a:gd name="connsiteY3" fmla="*/ 276823 h 524473"/>
              <a:gd name="connsiteX4" fmla="*/ 102730 w 464682"/>
              <a:gd name="connsiteY4" fmla="*/ 248248 h 524473"/>
              <a:gd name="connsiteX5" fmla="*/ 74155 w 464682"/>
              <a:gd name="connsiteY5" fmla="*/ 229198 h 524473"/>
              <a:gd name="connsiteX6" fmla="*/ 17005 w 464682"/>
              <a:gd name="connsiteY6" fmla="*/ 210148 h 524473"/>
              <a:gd name="connsiteX7" fmla="*/ 17005 w 464682"/>
              <a:gd name="connsiteY7" fmla="*/ 95848 h 524473"/>
              <a:gd name="connsiteX8" fmla="*/ 83680 w 464682"/>
              <a:gd name="connsiteY8" fmla="*/ 105373 h 524473"/>
              <a:gd name="connsiteX9" fmla="*/ 102730 w 464682"/>
              <a:gd name="connsiteY9" fmla="*/ 133948 h 524473"/>
              <a:gd name="connsiteX10" fmla="*/ 131305 w 464682"/>
              <a:gd name="connsiteY10" fmla="*/ 162523 h 524473"/>
              <a:gd name="connsiteX11" fmla="*/ 140830 w 464682"/>
              <a:gd name="connsiteY11" fmla="*/ 191098 h 524473"/>
              <a:gd name="connsiteX12" fmla="*/ 150355 w 464682"/>
              <a:gd name="connsiteY12" fmla="*/ 10123 h 524473"/>
              <a:gd name="connsiteX13" fmla="*/ 178930 w 464682"/>
              <a:gd name="connsiteY13" fmla="*/ 598 h 524473"/>
              <a:gd name="connsiteX14" fmla="*/ 207505 w 464682"/>
              <a:gd name="connsiteY14" fmla="*/ 19648 h 524473"/>
              <a:gd name="connsiteX15" fmla="*/ 217030 w 464682"/>
              <a:gd name="connsiteY15" fmla="*/ 57748 h 524473"/>
              <a:gd name="connsiteX16" fmla="*/ 236080 w 464682"/>
              <a:gd name="connsiteY16" fmla="*/ 57748 h 524473"/>
              <a:gd name="connsiteX17" fmla="*/ 293230 w 464682"/>
              <a:gd name="connsiteY17" fmla="*/ 19648 h 524473"/>
              <a:gd name="connsiteX18" fmla="*/ 340855 w 464682"/>
              <a:gd name="connsiteY18" fmla="*/ 67273 h 524473"/>
              <a:gd name="connsiteX19" fmla="*/ 350380 w 464682"/>
              <a:gd name="connsiteY19" fmla="*/ 124423 h 524473"/>
              <a:gd name="connsiteX20" fmla="*/ 378955 w 464682"/>
              <a:gd name="connsiteY20" fmla="*/ 95848 h 524473"/>
              <a:gd name="connsiteX21" fmla="*/ 398005 w 464682"/>
              <a:gd name="connsiteY21" fmla="*/ 210148 h 524473"/>
              <a:gd name="connsiteX22" fmla="*/ 378955 w 464682"/>
              <a:gd name="connsiteY22" fmla="*/ 238723 h 524473"/>
              <a:gd name="connsiteX23" fmla="*/ 436105 w 464682"/>
              <a:gd name="connsiteY23" fmla="*/ 219673 h 524473"/>
              <a:gd name="connsiteX24" fmla="*/ 464680 w 464682"/>
              <a:gd name="connsiteY24" fmla="*/ 276823 h 524473"/>
              <a:gd name="connsiteX25" fmla="*/ 455155 w 464682"/>
              <a:gd name="connsiteY25" fmla="*/ 314923 h 524473"/>
              <a:gd name="connsiteX26" fmla="*/ 398005 w 464682"/>
              <a:gd name="connsiteY26" fmla="*/ 333973 h 524473"/>
              <a:gd name="connsiteX27" fmla="*/ 312280 w 464682"/>
              <a:gd name="connsiteY27" fmla="*/ 353023 h 524473"/>
              <a:gd name="connsiteX28" fmla="*/ 274180 w 464682"/>
              <a:gd name="connsiteY28" fmla="*/ 438748 h 524473"/>
              <a:gd name="connsiteX29" fmla="*/ 264655 w 464682"/>
              <a:gd name="connsiteY29" fmla="*/ 467323 h 524473"/>
              <a:gd name="connsiteX30" fmla="*/ 255130 w 464682"/>
              <a:gd name="connsiteY30" fmla="*/ 495898 h 524473"/>
              <a:gd name="connsiteX31" fmla="*/ 245605 w 464682"/>
              <a:gd name="connsiteY31" fmla="*/ 505423 h 5244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464682" h="524473">
                <a:moveTo>
                  <a:pt x="121780" y="524473"/>
                </a:moveTo>
                <a:cubicBezTo>
                  <a:pt x="128130" y="508598"/>
                  <a:pt x="134987" y="492916"/>
                  <a:pt x="140830" y="476848"/>
                </a:cubicBezTo>
                <a:cubicBezTo>
                  <a:pt x="147692" y="457977"/>
                  <a:pt x="159880" y="419698"/>
                  <a:pt x="159880" y="419698"/>
                </a:cubicBezTo>
                <a:cubicBezTo>
                  <a:pt x="166775" y="371436"/>
                  <a:pt x="179316" y="325414"/>
                  <a:pt x="159880" y="276823"/>
                </a:cubicBezTo>
                <a:cubicBezTo>
                  <a:pt x="153056" y="259762"/>
                  <a:pt x="115762" y="254764"/>
                  <a:pt x="102730" y="248248"/>
                </a:cubicBezTo>
                <a:cubicBezTo>
                  <a:pt x="92491" y="243128"/>
                  <a:pt x="84616" y="233847"/>
                  <a:pt x="74155" y="229198"/>
                </a:cubicBezTo>
                <a:cubicBezTo>
                  <a:pt x="55805" y="221043"/>
                  <a:pt x="17005" y="210148"/>
                  <a:pt x="17005" y="210148"/>
                </a:cubicBezTo>
                <a:cubicBezTo>
                  <a:pt x="5815" y="176578"/>
                  <a:pt x="-14896" y="127749"/>
                  <a:pt x="17005" y="95848"/>
                </a:cubicBezTo>
                <a:cubicBezTo>
                  <a:pt x="32880" y="79973"/>
                  <a:pt x="61455" y="102198"/>
                  <a:pt x="83680" y="105373"/>
                </a:cubicBezTo>
                <a:cubicBezTo>
                  <a:pt x="90030" y="114898"/>
                  <a:pt x="95401" y="125154"/>
                  <a:pt x="102730" y="133948"/>
                </a:cubicBezTo>
                <a:cubicBezTo>
                  <a:pt x="111354" y="144296"/>
                  <a:pt x="123833" y="151315"/>
                  <a:pt x="131305" y="162523"/>
                </a:cubicBezTo>
                <a:cubicBezTo>
                  <a:pt x="136874" y="170877"/>
                  <a:pt x="137655" y="181573"/>
                  <a:pt x="140830" y="191098"/>
                </a:cubicBezTo>
                <a:cubicBezTo>
                  <a:pt x="144005" y="130773"/>
                  <a:pt x="138508" y="69358"/>
                  <a:pt x="150355" y="10123"/>
                </a:cubicBezTo>
                <a:cubicBezTo>
                  <a:pt x="152324" y="278"/>
                  <a:pt x="169026" y="-1053"/>
                  <a:pt x="178930" y="598"/>
                </a:cubicBezTo>
                <a:cubicBezTo>
                  <a:pt x="190222" y="2480"/>
                  <a:pt x="197980" y="13298"/>
                  <a:pt x="207505" y="19648"/>
                </a:cubicBezTo>
                <a:cubicBezTo>
                  <a:pt x="210680" y="32348"/>
                  <a:pt x="215300" y="44772"/>
                  <a:pt x="217030" y="57748"/>
                </a:cubicBezTo>
                <a:cubicBezTo>
                  <a:pt x="242430" y="248248"/>
                  <a:pt x="210680" y="146648"/>
                  <a:pt x="236080" y="57748"/>
                </a:cubicBezTo>
                <a:cubicBezTo>
                  <a:pt x="243590" y="31462"/>
                  <a:pt x="272868" y="26435"/>
                  <a:pt x="293230" y="19648"/>
                </a:cubicBezTo>
                <a:cubicBezTo>
                  <a:pt x="331330" y="29173"/>
                  <a:pt x="340855" y="19648"/>
                  <a:pt x="340855" y="67273"/>
                </a:cubicBezTo>
                <a:cubicBezTo>
                  <a:pt x="340855" y="177798"/>
                  <a:pt x="311086" y="171576"/>
                  <a:pt x="350380" y="124423"/>
                </a:cubicBezTo>
                <a:cubicBezTo>
                  <a:pt x="359004" y="114075"/>
                  <a:pt x="369430" y="105373"/>
                  <a:pt x="378955" y="95848"/>
                </a:cubicBezTo>
                <a:cubicBezTo>
                  <a:pt x="437016" y="115202"/>
                  <a:pt x="421655" y="99779"/>
                  <a:pt x="398005" y="210148"/>
                </a:cubicBezTo>
                <a:cubicBezTo>
                  <a:pt x="395606" y="221342"/>
                  <a:pt x="368095" y="242343"/>
                  <a:pt x="378955" y="238723"/>
                </a:cubicBezTo>
                <a:lnTo>
                  <a:pt x="436105" y="219673"/>
                </a:lnTo>
                <a:cubicBezTo>
                  <a:pt x="445737" y="234120"/>
                  <a:pt x="464680" y="257105"/>
                  <a:pt x="464680" y="276823"/>
                </a:cubicBezTo>
                <a:cubicBezTo>
                  <a:pt x="464680" y="289914"/>
                  <a:pt x="465094" y="306404"/>
                  <a:pt x="455155" y="314923"/>
                </a:cubicBezTo>
                <a:cubicBezTo>
                  <a:pt x="439909" y="327991"/>
                  <a:pt x="417696" y="330035"/>
                  <a:pt x="398005" y="333973"/>
                </a:cubicBezTo>
                <a:cubicBezTo>
                  <a:pt x="337543" y="346065"/>
                  <a:pt x="366086" y="339571"/>
                  <a:pt x="312280" y="353023"/>
                </a:cubicBezTo>
                <a:cubicBezTo>
                  <a:pt x="282091" y="398306"/>
                  <a:pt x="296850" y="370738"/>
                  <a:pt x="274180" y="438748"/>
                </a:cubicBezTo>
                <a:lnTo>
                  <a:pt x="264655" y="467323"/>
                </a:lnTo>
                <a:cubicBezTo>
                  <a:pt x="261480" y="476848"/>
                  <a:pt x="262230" y="488798"/>
                  <a:pt x="255130" y="495898"/>
                </a:cubicBezTo>
                <a:lnTo>
                  <a:pt x="245605" y="505423"/>
                </a:lnTo>
              </a:path>
            </a:pathLst>
          </a:custGeom>
          <a:noFill/>
          <a:ln w="12700" cap="flat" cmpd="sng" algn="ctr">
            <a:solidFill>
              <a:srgbClr val="5B9BD5">
                <a:shade val="50000"/>
              </a:srgbClr>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10" name="フリーフォーム 9"/>
          <p:cNvSpPr/>
          <p:nvPr/>
        </p:nvSpPr>
        <p:spPr>
          <a:xfrm rot="4499470">
            <a:off x="1327785" y="3060065"/>
            <a:ext cx="385445" cy="366395"/>
          </a:xfrm>
          <a:custGeom>
            <a:avLst/>
            <a:gdLst>
              <a:gd name="connsiteX0" fmla="*/ 121780 w 464682"/>
              <a:gd name="connsiteY0" fmla="*/ 524473 h 524473"/>
              <a:gd name="connsiteX1" fmla="*/ 140830 w 464682"/>
              <a:gd name="connsiteY1" fmla="*/ 476848 h 524473"/>
              <a:gd name="connsiteX2" fmla="*/ 159880 w 464682"/>
              <a:gd name="connsiteY2" fmla="*/ 419698 h 524473"/>
              <a:gd name="connsiteX3" fmla="*/ 159880 w 464682"/>
              <a:gd name="connsiteY3" fmla="*/ 276823 h 524473"/>
              <a:gd name="connsiteX4" fmla="*/ 102730 w 464682"/>
              <a:gd name="connsiteY4" fmla="*/ 248248 h 524473"/>
              <a:gd name="connsiteX5" fmla="*/ 74155 w 464682"/>
              <a:gd name="connsiteY5" fmla="*/ 229198 h 524473"/>
              <a:gd name="connsiteX6" fmla="*/ 17005 w 464682"/>
              <a:gd name="connsiteY6" fmla="*/ 210148 h 524473"/>
              <a:gd name="connsiteX7" fmla="*/ 17005 w 464682"/>
              <a:gd name="connsiteY7" fmla="*/ 95848 h 524473"/>
              <a:gd name="connsiteX8" fmla="*/ 83680 w 464682"/>
              <a:gd name="connsiteY8" fmla="*/ 105373 h 524473"/>
              <a:gd name="connsiteX9" fmla="*/ 102730 w 464682"/>
              <a:gd name="connsiteY9" fmla="*/ 133948 h 524473"/>
              <a:gd name="connsiteX10" fmla="*/ 131305 w 464682"/>
              <a:gd name="connsiteY10" fmla="*/ 162523 h 524473"/>
              <a:gd name="connsiteX11" fmla="*/ 140830 w 464682"/>
              <a:gd name="connsiteY11" fmla="*/ 191098 h 524473"/>
              <a:gd name="connsiteX12" fmla="*/ 150355 w 464682"/>
              <a:gd name="connsiteY12" fmla="*/ 10123 h 524473"/>
              <a:gd name="connsiteX13" fmla="*/ 178930 w 464682"/>
              <a:gd name="connsiteY13" fmla="*/ 598 h 524473"/>
              <a:gd name="connsiteX14" fmla="*/ 207505 w 464682"/>
              <a:gd name="connsiteY14" fmla="*/ 19648 h 524473"/>
              <a:gd name="connsiteX15" fmla="*/ 217030 w 464682"/>
              <a:gd name="connsiteY15" fmla="*/ 57748 h 524473"/>
              <a:gd name="connsiteX16" fmla="*/ 236080 w 464682"/>
              <a:gd name="connsiteY16" fmla="*/ 57748 h 524473"/>
              <a:gd name="connsiteX17" fmla="*/ 293230 w 464682"/>
              <a:gd name="connsiteY17" fmla="*/ 19648 h 524473"/>
              <a:gd name="connsiteX18" fmla="*/ 340855 w 464682"/>
              <a:gd name="connsiteY18" fmla="*/ 67273 h 524473"/>
              <a:gd name="connsiteX19" fmla="*/ 350380 w 464682"/>
              <a:gd name="connsiteY19" fmla="*/ 124423 h 524473"/>
              <a:gd name="connsiteX20" fmla="*/ 378955 w 464682"/>
              <a:gd name="connsiteY20" fmla="*/ 95848 h 524473"/>
              <a:gd name="connsiteX21" fmla="*/ 398005 w 464682"/>
              <a:gd name="connsiteY21" fmla="*/ 210148 h 524473"/>
              <a:gd name="connsiteX22" fmla="*/ 378955 w 464682"/>
              <a:gd name="connsiteY22" fmla="*/ 238723 h 524473"/>
              <a:gd name="connsiteX23" fmla="*/ 436105 w 464682"/>
              <a:gd name="connsiteY23" fmla="*/ 219673 h 524473"/>
              <a:gd name="connsiteX24" fmla="*/ 464680 w 464682"/>
              <a:gd name="connsiteY24" fmla="*/ 276823 h 524473"/>
              <a:gd name="connsiteX25" fmla="*/ 455155 w 464682"/>
              <a:gd name="connsiteY25" fmla="*/ 314923 h 524473"/>
              <a:gd name="connsiteX26" fmla="*/ 398005 w 464682"/>
              <a:gd name="connsiteY26" fmla="*/ 333973 h 524473"/>
              <a:gd name="connsiteX27" fmla="*/ 312280 w 464682"/>
              <a:gd name="connsiteY27" fmla="*/ 353023 h 524473"/>
              <a:gd name="connsiteX28" fmla="*/ 274180 w 464682"/>
              <a:gd name="connsiteY28" fmla="*/ 438748 h 524473"/>
              <a:gd name="connsiteX29" fmla="*/ 264655 w 464682"/>
              <a:gd name="connsiteY29" fmla="*/ 467323 h 524473"/>
              <a:gd name="connsiteX30" fmla="*/ 255130 w 464682"/>
              <a:gd name="connsiteY30" fmla="*/ 495898 h 524473"/>
              <a:gd name="connsiteX31" fmla="*/ 245605 w 464682"/>
              <a:gd name="connsiteY31" fmla="*/ 505423 h 5244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464682" h="524473">
                <a:moveTo>
                  <a:pt x="121780" y="524473"/>
                </a:moveTo>
                <a:cubicBezTo>
                  <a:pt x="128130" y="508598"/>
                  <a:pt x="134987" y="492916"/>
                  <a:pt x="140830" y="476848"/>
                </a:cubicBezTo>
                <a:cubicBezTo>
                  <a:pt x="147692" y="457977"/>
                  <a:pt x="159880" y="419698"/>
                  <a:pt x="159880" y="419698"/>
                </a:cubicBezTo>
                <a:cubicBezTo>
                  <a:pt x="166775" y="371436"/>
                  <a:pt x="179316" y="325414"/>
                  <a:pt x="159880" y="276823"/>
                </a:cubicBezTo>
                <a:cubicBezTo>
                  <a:pt x="153056" y="259762"/>
                  <a:pt x="115762" y="254764"/>
                  <a:pt x="102730" y="248248"/>
                </a:cubicBezTo>
                <a:cubicBezTo>
                  <a:pt x="92491" y="243128"/>
                  <a:pt x="84616" y="233847"/>
                  <a:pt x="74155" y="229198"/>
                </a:cubicBezTo>
                <a:cubicBezTo>
                  <a:pt x="55805" y="221043"/>
                  <a:pt x="17005" y="210148"/>
                  <a:pt x="17005" y="210148"/>
                </a:cubicBezTo>
                <a:cubicBezTo>
                  <a:pt x="5815" y="176578"/>
                  <a:pt x="-14896" y="127749"/>
                  <a:pt x="17005" y="95848"/>
                </a:cubicBezTo>
                <a:cubicBezTo>
                  <a:pt x="32880" y="79973"/>
                  <a:pt x="61455" y="102198"/>
                  <a:pt x="83680" y="105373"/>
                </a:cubicBezTo>
                <a:cubicBezTo>
                  <a:pt x="90030" y="114898"/>
                  <a:pt x="95401" y="125154"/>
                  <a:pt x="102730" y="133948"/>
                </a:cubicBezTo>
                <a:cubicBezTo>
                  <a:pt x="111354" y="144296"/>
                  <a:pt x="123833" y="151315"/>
                  <a:pt x="131305" y="162523"/>
                </a:cubicBezTo>
                <a:cubicBezTo>
                  <a:pt x="136874" y="170877"/>
                  <a:pt x="137655" y="181573"/>
                  <a:pt x="140830" y="191098"/>
                </a:cubicBezTo>
                <a:cubicBezTo>
                  <a:pt x="144005" y="130773"/>
                  <a:pt x="138508" y="69358"/>
                  <a:pt x="150355" y="10123"/>
                </a:cubicBezTo>
                <a:cubicBezTo>
                  <a:pt x="152324" y="278"/>
                  <a:pt x="169026" y="-1053"/>
                  <a:pt x="178930" y="598"/>
                </a:cubicBezTo>
                <a:cubicBezTo>
                  <a:pt x="190222" y="2480"/>
                  <a:pt x="197980" y="13298"/>
                  <a:pt x="207505" y="19648"/>
                </a:cubicBezTo>
                <a:cubicBezTo>
                  <a:pt x="210680" y="32348"/>
                  <a:pt x="215300" y="44772"/>
                  <a:pt x="217030" y="57748"/>
                </a:cubicBezTo>
                <a:cubicBezTo>
                  <a:pt x="242430" y="248248"/>
                  <a:pt x="210680" y="146648"/>
                  <a:pt x="236080" y="57748"/>
                </a:cubicBezTo>
                <a:cubicBezTo>
                  <a:pt x="243590" y="31462"/>
                  <a:pt x="272868" y="26435"/>
                  <a:pt x="293230" y="19648"/>
                </a:cubicBezTo>
                <a:cubicBezTo>
                  <a:pt x="331330" y="29173"/>
                  <a:pt x="340855" y="19648"/>
                  <a:pt x="340855" y="67273"/>
                </a:cubicBezTo>
                <a:cubicBezTo>
                  <a:pt x="340855" y="177798"/>
                  <a:pt x="311086" y="171576"/>
                  <a:pt x="350380" y="124423"/>
                </a:cubicBezTo>
                <a:cubicBezTo>
                  <a:pt x="359004" y="114075"/>
                  <a:pt x="369430" y="105373"/>
                  <a:pt x="378955" y="95848"/>
                </a:cubicBezTo>
                <a:cubicBezTo>
                  <a:pt x="437016" y="115202"/>
                  <a:pt x="421655" y="99779"/>
                  <a:pt x="398005" y="210148"/>
                </a:cubicBezTo>
                <a:cubicBezTo>
                  <a:pt x="395606" y="221342"/>
                  <a:pt x="368095" y="242343"/>
                  <a:pt x="378955" y="238723"/>
                </a:cubicBezTo>
                <a:lnTo>
                  <a:pt x="436105" y="219673"/>
                </a:lnTo>
                <a:cubicBezTo>
                  <a:pt x="445737" y="234120"/>
                  <a:pt x="464680" y="257105"/>
                  <a:pt x="464680" y="276823"/>
                </a:cubicBezTo>
                <a:cubicBezTo>
                  <a:pt x="464680" y="289914"/>
                  <a:pt x="465094" y="306404"/>
                  <a:pt x="455155" y="314923"/>
                </a:cubicBezTo>
                <a:cubicBezTo>
                  <a:pt x="439909" y="327991"/>
                  <a:pt x="417696" y="330035"/>
                  <a:pt x="398005" y="333973"/>
                </a:cubicBezTo>
                <a:cubicBezTo>
                  <a:pt x="337543" y="346065"/>
                  <a:pt x="366086" y="339571"/>
                  <a:pt x="312280" y="353023"/>
                </a:cubicBezTo>
                <a:cubicBezTo>
                  <a:pt x="282091" y="398306"/>
                  <a:pt x="296850" y="370738"/>
                  <a:pt x="274180" y="438748"/>
                </a:cubicBezTo>
                <a:lnTo>
                  <a:pt x="264655" y="467323"/>
                </a:lnTo>
                <a:cubicBezTo>
                  <a:pt x="261480" y="476848"/>
                  <a:pt x="262230" y="488798"/>
                  <a:pt x="255130" y="495898"/>
                </a:cubicBezTo>
                <a:lnTo>
                  <a:pt x="245605" y="505423"/>
                </a:lnTo>
              </a:path>
            </a:pathLst>
          </a:custGeom>
          <a:noFill/>
          <a:ln w="12700" cap="flat" cmpd="sng" algn="ctr">
            <a:solidFill>
              <a:srgbClr val="5B9BD5">
                <a:shade val="50000"/>
              </a:srgbClr>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11" name="スマイル 10"/>
          <p:cNvSpPr/>
          <p:nvPr/>
        </p:nvSpPr>
        <p:spPr>
          <a:xfrm>
            <a:off x="4467225" y="2657475"/>
            <a:ext cx="638175" cy="523875"/>
          </a:xfrm>
          <a:prstGeom prst="smileyFace">
            <a:avLst/>
          </a:prstGeom>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12" name="スマイル 11"/>
          <p:cNvSpPr/>
          <p:nvPr/>
        </p:nvSpPr>
        <p:spPr>
          <a:xfrm>
            <a:off x="4514850" y="3457575"/>
            <a:ext cx="638175" cy="552450"/>
          </a:xfrm>
          <a:prstGeom prst="smileyFace">
            <a:avLst/>
          </a:prstGeom>
          <a:solidFill>
            <a:sysClr val="window" lastClr="FFFFFF"/>
          </a:solidFill>
          <a:ln w="12700" cap="flat" cmpd="sng" algn="ctr">
            <a:solidFill>
              <a:sysClr val="windowText" lastClr="000000"/>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13" name="稲妻 12"/>
          <p:cNvSpPr/>
          <p:nvPr/>
        </p:nvSpPr>
        <p:spPr>
          <a:xfrm>
            <a:off x="4505325" y="2428875"/>
            <a:ext cx="114300" cy="200025"/>
          </a:xfrm>
          <a:prstGeom prst="lightningBolt">
            <a:avLst/>
          </a:prstGeom>
        </p:spPr>
        <p:style>
          <a:lnRef idx="2">
            <a:schemeClr val="dk1">
              <a:shade val="50000"/>
            </a:schemeClr>
          </a:lnRef>
          <a:fillRef idx="1">
            <a:schemeClr val="dk1"/>
          </a:fillRef>
          <a:effectRef idx="0">
            <a:schemeClr val="dk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14" name="稲妻 13"/>
          <p:cNvSpPr/>
          <p:nvPr/>
        </p:nvSpPr>
        <p:spPr>
          <a:xfrm rot="3380149">
            <a:off x="4738370" y="2419985"/>
            <a:ext cx="163195" cy="156845"/>
          </a:xfrm>
          <a:prstGeom prst="lightningBolt">
            <a:avLst/>
          </a:prstGeom>
        </p:spPr>
        <p:style>
          <a:lnRef idx="2">
            <a:schemeClr val="dk1">
              <a:shade val="50000"/>
            </a:schemeClr>
          </a:lnRef>
          <a:fillRef idx="1">
            <a:schemeClr val="dk1"/>
          </a:fillRef>
          <a:effectRef idx="0">
            <a:schemeClr val="dk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15" name="稲妻 14"/>
          <p:cNvSpPr/>
          <p:nvPr/>
        </p:nvSpPr>
        <p:spPr>
          <a:xfrm rot="5595652">
            <a:off x="4995863" y="2476817"/>
            <a:ext cx="175260" cy="146685"/>
          </a:xfrm>
          <a:prstGeom prst="lightningBolt">
            <a:avLst/>
          </a:prstGeom>
        </p:spPr>
        <p:style>
          <a:lnRef idx="2">
            <a:schemeClr val="dk1">
              <a:shade val="50000"/>
            </a:schemeClr>
          </a:lnRef>
          <a:fillRef idx="1">
            <a:schemeClr val="dk1"/>
          </a:fillRef>
          <a:effectRef idx="0">
            <a:schemeClr val="dk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16" name="フリーフォーム 15"/>
          <p:cNvSpPr/>
          <p:nvPr/>
        </p:nvSpPr>
        <p:spPr>
          <a:xfrm rot="1788503">
            <a:off x="4477385" y="4390390"/>
            <a:ext cx="314325" cy="419100"/>
          </a:xfrm>
          <a:custGeom>
            <a:avLst/>
            <a:gdLst>
              <a:gd name="connsiteX0" fmla="*/ 0 w 314325"/>
              <a:gd name="connsiteY0" fmla="*/ 361950 h 419100"/>
              <a:gd name="connsiteX1" fmla="*/ 66675 w 314325"/>
              <a:gd name="connsiteY1" fmla="*/ 257175 h 419100"/>
              <a:gd name="connsiteX2" fmla="*/ 85725 w 314325"/>
              <a:gd name="connsiteY2" fmla="*/ 228600 h 419100"/>
              <a:gd name="connsiteX3" fmla="*/ 104775 w 314325"/>
              <a:gd name="connsiteY3" fmla="*/ 200025 h 419100"/>
              <a:gd name="connsiteX4" fmla="*/ 114300 w 314325"/>
              <a:gd name="connsiteY4" fmla="*/ 171450 h 419100"/>
              <a:gd name="connsiteX5" fmla="*/ 114300 w 314325"/>
              <a:gd name="connsiteY5" fmla="*/ 19050 h 419100"/>
              <a:gd name="connsiteX6" fmla="*/ 142875 w 314325"/>
              <a:gd name="connsiteY6" fmla="*/ 0 h 419100"/>
              <a:gd name="connsiteX7" fmla="*/ 276225 w 314325"/>
              <a:gd name="connsiteY7" fmla="*/ 28575 h 419100"/>
              <a:gd name="connsiteX8" fmla="*/ 295275 w 314325"/>
              <a:gd name="connsiteY8" fmla="*/ 57150 h 419100"/>
              <a:gd name="connsiteX9" fmla="*/ 314325 w 314325"/>
              <a:gd name="connsiteY9" fmla="*/ 114300 h 419100"/>
              <a:gd name="connsiteX10" fmla="*/ 304800 w 314325"/>
              <a:gd name="connsiteY10" fmla="*/ 190500 h 419100"/>
              <a:gd name="connsiteX11" fmla="*/ 247650 w 314325"/>
              <a:gd name="connsiteY11" fmla="*/ 209550 h 419100"/>
              <a:gd name="connsiteX12" fmla="*/ 209550 w 314325"/>
              <a:gd name="connsiteY12" fmla="*/ 266700 h 419100"/>
              <a:gd name="connsiteX13" fmla="*/ 190500 w 314325"/>
              <a:gd name="connsiteY13" fmla="*/ 323850 h 419100"/>
              <a:gd name="connsiteX14" fmla="*/ 180975 w 314325"/>
              <a:gd name="connsiteY14" fmla="*/ 352425 h 419100"/>
              <a:gd name="connsiteX15" fmla="*/ 161925 w 314325"/>
              <a:gd name="connsiteY15" fmla="*/ 381000 h 419100"/>
              <a:gd name="connsiteX16" fmla="*/ 142875 w 314325"/>
              <a:gd name="connsiteY16" fmla="*/ 419100 h 419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314325" h="419100">
                <a:moveTo>
                  <a:pt x="0" y="361950"/>
                </a:moveTo>
                <a:cubicBezTo>
                  <a:pt x="40355" y="294692"/>
                  <a:pt x="18306" y="329729"/>
                  <a:pt x="66675" y="257175"/>
                </a:cubicBezTo>
                <a:lnTo>
                  <a:pt x="85725" y="228600"/>
                </a:lnTo>
                <a:cubicBezTo>
                  <a:pt x="92075" y="219075"/>
                  <a:pt x="101155" y="210885"/>
                  <a:pt x="104775" y="200025"/>
                </a:cubicBezTo>
                <a:lnTo>
                  <a:pt x="114300" y="171450"/>
                </a:lnTo>
                <a:cubicBezTo>
                  <a:pt x="108252" y="123069"/>
                  <a:pt x="94948" y="67431"/>
                  <a:pt x="114300" y="19050"/>
                </a:cubicBezTo>
                <a:cubicBezTo>
                  <a:pt x="118552" y="8421"/>
                  <a:pt x="133350" y="6350"/>
                  <a:pt x="142875" y="0"/>
                </a:cubicBezTo>
                <a:cubicBezTo>
                  <a:pt x="194178" y="4664"/>
                  <a:pt x="239647" y="-8003"/>
                  <a:pt x="276225" y="28575"/>
                </a:cubicBezTo>
                <a:cubicBezTo>
                  <a:pt x="284320" y="36670"/>
                  <a:pt x="290626" y="46689"/>
                  <a:pt x="295275" y="57150"/>
                </a:cubicBezTo>
                <a:cubicBezTo>
                  <a:pt x="303430" y="75500"/>
                  <a:pt x="314325" y="114300"/>
                  <a:pt x="314325" y="114300"/>
                </a:cubicBezTo>
                <a:cubicBezTo>
                  <a:pt x="311150" y="139700"/>
                  <a:pt x="319479" y="169530"/>
                  <a:pt x="304800" y="190500"/>
                </a:cubicBezTo>
                <a:cubicBezTo>
                  <a:pt x="293285" y="206951"/>
                  <a:pt x="247650" y="209550"/>
                  <a:pt x="247650" y="209550"/>
                </a:cubicBezTo>
                <a:cubicBezTo>
                  <a:pt x="216138" y="304085"/>
                  <a:pt x="269008" y="159676"/>
                  <a:pt x="209550" y="266700"/>
                </a:cubicBezTo>
                <a:cubicBezTo>
                  <a:pt x="199798" y="284253"/>
                  <a:pt x="196850" y="304800"/>
                  <a:pt x="190500" y="323850"/>
                </a:cubicBezTo>
                <a:cubicBezTo>
                  <a:pt x="187325" y="333375"/>
                  <a:pt x="186544" y="344071"/>
                  <a:pt x="180975" y="352425"/>
                </a:cubicBezTo>
                <a:cubicBezTo>
                  <a:pt x="174625" y="361950"/>
                  <a:pt x="167045" y="370761"/>
                  <a:pt x="161925" y="381000"/>
                </a:cubicBezTo>
                <a:cubicBezTo>
                  <a:pt x="140035" y="424780"/>
                  <a:pt x="164394" y="397581"/>
                  <a:pt x="142875" y="419100"/>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17" name="爆発 1 16"/>
          <p:cNvSpPr/>
          <p:nvPr/>
        </p:nvSpPr>
        <p:spPr>
          <a:xfrm>
            <a:off x="4733290" y="4152900"/>
            <a:ext cx="581025" cy="476250"/>
          </a:xfrm>
          <a:prstGeom prst="irregularSeal1">
            <a:avLst/>
          </a:prstGeom>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18" name="フリーフォーム 17"/>
          <p:cNvSpPr/>
          <p:nvPr/>
        </p:nvSpPr>
        <p:spPr>
          <a:xfrm>
            <a:off x="4471035" y="6860540"/>
            <a:ext cx="1171575" cy="1447800"/>
          </a:xfrm>
          <a:custGeom>
            <a:avLst/>
            <a:gdLst>
              <a:gd name="connsiteX0" fmla="*/ 209550 w 1790769"/>
              <a:gd name="connsiteY0" fmla="*/ 676275 h 2052273"/>
              <a:gd name="connsiteX1" fmla="*/ 190500 w 1790769"/>
              <a:gd name="connsiteY1" fmla="*/ 628650 h 2052273"/>
              <a:gd name="connsiteX2" fmla="*/ 171450 w 1790769"/>
              <a:gd name="connsiteY2" fmla="*/ 571500 h 2052273"/>
              <a:gd name="connsiteX3" fmla="*/ 152400 w 1790769"/>
              <a:gd name="connsiteY3" fmla="*/ 542925 h 2052273"/>
              <a:gd name="connsiteX4" fmla="*/ 133350 w 1790769"/>
              <a:gd name="connsiteY4" fmla="*/ 485775 h 2052273"/>
              <a:gd name="connsiteX5" fmla="*/ 123825 w 1790769"/>
              <a:gd name="connsiteY5" fmla="*/ 457200 h 2052273"/>
              <a:gd name="connsiteX6" fmla="*/ 114300 w 1790769"/>
              <a:gd name="connsiteY6" fmla="*/ 428625 h 2052273"/>
              <a:gd name="connsiteX7" fmla="*/ 123825 w 1790769"/>
              <a:gd name="connsiteY7" fmla="*/ 200025 h 2052273"/>
              <a:gd name="connsiteX8" fmla="*/ 142875 w 1790769"/>
              <a:gd name="connsiteY8" fmla="*/ 161925 h 2052273"/>
              <a:gd name="connsiteX9" fmla="*/ 190500 w 1790769"/>
              <a:gd name="connsiteY9" fmla="*/ 76200 h 2052273"/>
              <a:gd name="connsiteX10" fmla="*/ 219075 w 1790769"/>
              <a:gd name="connsiteY10" fmla="*/ 66675 h 2052273"/>
              <a:gd name="connsiteX11" fmla="*/ 285750 w 1790769"/>
              <a:gd name="connsiteY11" fmla="*/ 38100 h 2052273"/>
              <a:gd name="connsiteX12" fmla="*/ 352425 w 1790769"/>
              <a:gd name="connsiteY12" fmla="*/ 28575 h 2052273"/>
              <a:gd name="connsiteX13" fmla="*/ 466725 w 1790769"/>
              <a:gd name="connsiteY13" fmla="*/ 38100 h 2052273"/>
              <a:gd name="connsiteX14" fmla="*/ 495300 w 1790769"/>
              <a:gd name="connsiteY14" fmla="*/ 47625 h 2052273"/>
              <a:gd name="connsiteX15" fmla="*/ 533400 w 1790769"/>
              <a:gd name="connsiteY15" fmla="*/ 57150 h 2052273"/>
              <a:gd name="connsiteX16" fmla="*/ 590550 w 1790769"/>
              <a:gd name="connsiteY16" fmla="*/ 95250 h 2052273"/>
              <a:gd name="connsiteX17" fmla="*/ 619125 w 1790769"/>
              <a:gd name="connsiteY17" fmla="*/ 114300 h 2052273"/>
              <a:gd name="connsiteX18" fmla="*/ 638175 w 1790769"/>
              <a:gd name="connsiteY18" fmla="*/ 152400 h 2052273"/>
              <a:gd name="connsiteX19" fmla="*/ 657225 w 1790769"/>
              <a:gd name="connsiteY19" fmla="*/ 180975 h 2052273"/>
              <a:gd name="connsiteX20" fmla="*/ 685800 w 1790769"/>
              <a:gd name="connsiteY20" fmla="*/ 276225 h 2052273"/>
              <a:gd name="connsiteX21" fmla="*/ 704850 w 1790769"/>
              <a:gd name="connsiteY21" fmla="*/ 342900 h 2052273"/>
              <a:gd name="connsiteX22" fmla="*/ 666750 w 1790769"/>
              <a:gd name="connsiteY22" fmla="*/ 600075 h 2052273"/>
              <a:gd name="connsiteX23" fmla="*/ 638175 w 1790769"/>
              <a:gd name="connsiteY23" fmla="*/ 619125 h 2052273"/>
              <a:gd name="connsiteX24" fmla="*/ 971550 w 1790769"/>
              <a:gd name="connsiteY24" fmla="*/ 619125 h 2052273"/>
              <a:gd name="connsiteX25" fmla="*/ 1095375 w 1790769"/>
              <a:gd name="connsiteY25" fmla="*/ 609600 h 2052273"/>
              <a:gd name="connsiteX26" fmla="*/ 1047750 w 1790769"/>
              <a:gd name="connsiteY26" fmla="*/ 561975 h 2052273"/>
              <a:gd name="connsiteX27" fmla="*/ 1019175 w 1790769"/>
              <a:gd name="connsiteY27" fmla="*/ 552450 h 2052273"/>
              <a:gd name="connsiteX28" fmla="*/ 962025 w 1790769"/>
              <a:gd name="connsiteY28" fmla="*/ 514350 h 2052273"/>
              <a:gd name="connsiteX29" fmla="*/ 933450 w 1790769"/>
              <a:gd name="connsiteY29" fmla="*/ 495300 h 2052273"/>
              <a:gd name="connsiteX30" fmla="*/ 904875 w 1790769"/>
              <a:gd name="connsiteY30" fmla="*/ 457200 h 2052273"/>
              <a:gd name="connsiteX31" fmla="*/ 895350 w 1790769"/>
              <a:gd name="connsiteY31" fmla="*/ 428625 h 2052273"/>
              <a:gd name="connsiteX32" fmla="*/ 876300 w 1790769"/>
              <a:gd name="connsiteY32" fmla="*/ 400050 h 2052273"/>
              <a:gd name="connsiteX33" fmla="*/ 885825 w 1790769"/>
              <a:gd name="connsiteY33" fmla="*/ 123825 h 2052273"/>
              <a:gd name="connsiteX34" fmla="*/ 923925 w 1790769"/>
              <a:gd name="connsiteY34" fmla="*/ 66675 h 2052273"/>
              <a:gd name="connsiteX35" fmla="*/ 942975 w 1790769"/>
              <a:gd name="connsiteY35" fmla="*/ 38100 h 2052273"/>
              <a:gd name="connsiteX36" fmla="*/ 971550 w 1790769"/>
              <a:gd name="connsiteY36" fmla="*/ 19050 h 2052273"/>
              <a:gd name="connsiteX37" fmla="*/ 1123950 w 1790769"/>
              <a:gd name="connsiteY37" fmla="*/ 0 h 2052273"/>
              <a:gd name="connsiteX38" fmla="*/ 1362075 w 1790769"/>
              <a:gd name="connsiteY38" fmla="*/ 9525 h 2052273"/>
              <a:gd name="connsiteX39" fmla="*/ 1390650 w 1790769"/>
              <a:gd name="connsiteY39" fmla="*/ 19050 h 2052273"/>
              <a:gd name="connsiteX40" fmla="*/ 1419225 w 1790769"/>
              <a:gd name="connsiteY40" fmla="*/ 38100 h 2052273"/>
              <a:gd name="connsiteX41" fmla="*/ 1485900 w 1790769"/>
              <a:gd name="connsiteY41" fmla="*/ 123825 h 2052273"/>
              <a:gd name="connsiteX42" fmla="*/ 1495425 w 1790769"/>
              <a:gd name="connsiteY42" fmla="*/ 152400 h 2052273"/>
              <a:gd name="connsiteX43" fmla="*/ 1514475 w 1790769"/>
              <a:gd name="connsiteY43" fmla="*/ 180975 h 2052273"/>
              <a:gd name="connsiteX44" fmla="*/ 1533525 w 1790769"/>
              <a:gd name="connsiteY44" fmla="*/ 238125 h 2052273"/>
              <a:gd name="connsiteX45" fmla="*/ 1514475 w 1790769"/>
              <a:gd name="connsiteY45" fmla="*/ 495300 h 2052273"/>
              <a:gd name="connsiteX46" fmla="*/ 1485900 w 1790769"/>
              <a:gd name="connsiteY46" fmla="*/ 552450 h 2052273"/>
              <a:gd name="connsiteX47" fmla="*/ 1457325 w 1790769"/>
              <a:gd name="connsiteY47" fmla="*/ 571500 h 2052273"/>
              <a:gd name="connsiteX48" fmla="*/ 1438275 w 1790769"/>
              <a:gd name="connsiteY48" fmla="*/ 600075 h 2052273"/>
              <a:gd name="connsiteX49" fmla="*/ 1381125 w 1790769"/>
              <a:gd name="connsiteY49" fmla="*/ 628650 h 2052273"/>
              <a:gd name="connsiteX50" fmla="*/ 1533525 w 1790769"/>
              <a:gd name="connsiteY50" fmla="*/ 638175 h 2052273"/>
              <a:gd name="connsiteX51" fmla="*/ 1562100 w 1790769"/>
              <a:gd name="connsiteY51" fmla="*/ 647700 h 2052273"/>
              <a:gd name="connsiteX52" fmla="*/ 1600200 w 1790769"/>
              <a:gd name="connsiteY52" fmla="*/ 733425 h 2052273"/>
              <a:gd name="connsiteX53" fmla="*/ 1609725 w 1790769"/>
              <a:gd name="connsiteY53" fmla="*/ 762000 h 2052273"/>
              <a:gd name="connsiteX54" fmla="*/ 1619250 w 1790769"/>
              <a:gd name="connsiteY54" fmla="*/ 790575 h 2052273"/>
              <a:gd name="connsiteX55" fmla="*/ 1600200 w 1790769"/>
              <a:gd name="connsiteY55" fmla="*/ 847725 h 2052273"/>
              <a:gd name="connsiteX56" fmla="*/ 1543050 w 1790769"/>
              <a:gd name="connsiteY56" fmla="*/ 876300 h 2052273"/>
              <a:gd name="connsiteX57" fmla="*/ 1514475 w 1790769"/>
              <a:gd name="connsiteY57" fmla="*/ 885825 h 2052273"/>
              <a:gd name="connsiteX58" fmla="*/ 1524000 w 1790769"/>
              <a:gd name="connsiteY58" fmla="*/ 962025 h 2052273"/>
              <a:gd name="connsiteX59" fmla="*/ 1590675 w 1790769"/>
              <a:gd name="connsiteY59" fmla="*/ 1047750 h 2052273"/>
              <a:gd name="connsiteX60" fmla="*/ 1619250 w 1790769"/>
              <a:gd name="connsiteY60" fmla="*/ 1104900 h 2052273"/>
              <a:gd name="connsiteX61" fmla="*/ 1628775 w 1790769"/>
              <a:gd name="connsiteY61" fmla="*/ 1133475 h 2052273"/>
              <a:gd name="connsiteX62" fmla="*/ 1647825 w 1790769"/>
              <a:gd name="connsiteY62" fmla="*/ 1171575 h 2052273"/>
              <a:gd name="connsiteX63" fmla="*/ 1657350 w 1790769"/>
              <a:gd name="connsiteY63" fmla="*/ 1200150 h 2052273"/>
              <a:gd name="connsiteX64" fmla="*/ 1676400 w 1790769"/>
              <a:gd name="connsiteY64" fmla="*/ 1238250 h 2052273"/>
              <a:gd name="connsiteX65" fmla="*/ 1695450 w 1790769"/>
              <a:gd name="connsiteY65" fmla="*/ 1295400 h 2052273"/>
              <a:gd name="connsiteX66" fmla="*/ 1657350 w 1790769"/>
              <a:gd name="connsiteY66" fmla="*/ 1419225 h 2052273"/>
              <a:gd name="connsiteX67" fmla="*/ 1600200 w 1790769"/>
              <a:gd name="connsiteY67" fmla="*/ 1409700 h 2052273"/>
              <a:gd name="connsiteX68" fmla="*/ 1581150 w 1790769"/>
              <a:gd name="connsiteY68" fmla="*/ 1352550 h 2052273"/>
              <a:gd name="connsiteX69" fmla="*/ 1571625 w 1790769"/>
              <a:gd name="connsiteY69" fmla="*/ 1323975 h 2052273"/>
              <a:gd name="connsiteX70" fmla="*/ 1533525 w 1790769"/>
              <a:gd name="connsiteY70" fmla="*/ 1266825 h 2052273"/>
              <a:gd name="connsiteX71" fmla="*/ 1514475 w 1790769"/>
              <a:gd name="connsiteY71" fmla="*/ 1238250 h 2052273"/>
              <a:gd name="connsiteX72" fmla="*/ 1457325 w 1790769"/>
              <a:gd name="connsiteY72" fmla="*/ 1181100 h 2052273"/>
              <a:gd name="connsiteX73" fmla="*/ 1466850 w 1790769"/>
              <a:gd name="connsiteY73" fmla="*/ 1238250 h 2052273"/>
              <a:gd name="connsiteX74" fmla="*/ 1485900 w 1790769"/>
              <a:gd name="connsiteY74" fmla="*/ 1276350 h 2052273"/>
              <a:gd name="connsiteX75" fmla="*/ 1504950 w 1790769"/>
              <a:gd name="connsiteY75" fmla="*/ 1333500 h 2052273"/>
              <a:gd name="connsiteX76" fmla="*/ 1524000 w 1790769"/>
              <a:gd name="connsiteY76" fmla="*/ 1362075 h 2052273"/>
              <a:gd name="connsiteX77" fmla="*/ 1543050 w 1790769"/>
              <a:gd name="connsiteY77" fmla="*/ 1428750 h 2052273"/>
              <a:gd name="connsiteX78" fmla="*/ 1552575 w 1790769"/>
              <a:gd name="connsiteY78" fmla="*/ 1857375 h 2052273"/>
              <a:gd name="connsiteX79" fmla="*/ 1676400 w 1790769"/>
              <a:gd name="connsiteY79" fmla="*/ 1866900 h 2052273"/>
              <a:gd name="connsiteX80" fmla="*/ 1704975 w 1790769"/>
              <a:gd name="connsiteY80" fmla="*/ 1885950 h 2052273"/>
              <a:gd name="connsiteX81" fmla="*/ 1781175 w 1790769"/>
              <a:gd name="connsiteY81" fmla="*/ 1971675 h 2052273"/>
              <a:gd name="connsiteX82" fmla="*/ 1695450 w 1790769"/>
              <a:gd name="connsiteY82" fmla="*/ 1990725 h 2052273"/>
              <a:gd name="connsiteX83" fmla="*/ 1628775 w 1790769"/>
              <a:gd name="connsiteY83" fmla="*/ 1981200 h 2052273"/>
              <a:gd name="connsiteX84" fmla="*/ 1590675 w 1790769"/>
              <a:gd name="connsiteY84" fmla="*/ 1971675 h 2052273"/>
              <a:gd name="connsiteX85" fmla="*/ 1504950 w 1790769"/>
              <a:gd name="connsiteY85" fmla="*/ 1962150 h 2052273"/>
              <a:gd name="connsiteX86" fmla="*/ 1457325 w 1790769"/>
              <a:gd name="connsiteY86" fmla="*/ 1952625 h 2052273"/>
              <a:gd name="connsiteX87" fmla="*/ 1381125 w 1790769"/>
              <a:gd name="connsiteY87" fmla="*/ 1943100 h 2052273"/>
              <a:gd name="connsiteX88" fmla="*/ 1352550 w 1790769"/>
              <a:gd name="connsiteY88" fmla="*/ 1933575 h 2052273"/>
              <a:gd name="connsiteX89" fmla="*/ 1343025 w 1790769"/>
              <a:gd name="connsiteY89" fmla="*/ 1895475 h 2052273"/>
              <a:gd name="connsiteX90" fmla="*/ 1323975 w 1790769"/>
              <a:gd name="connsiteY90" fmla="*/ 1838325 h 2052273"/>
              <a:gd name="connsiteX91" fmla="*/ 1314450 w 1790769"/>
              <a:gd name="connsiteY91" fmla="*/ 1809750 h 2052273"/>
              <a:gd name="connsiteX92" fmla="*/ 1304925 w 1790769"/>
              <a:gd name="connsiteY92" fmla="*/ 1781175 h 2052273"/>
              <a:gd name="connsiteX93" fmla="*/ 1295400 w 1790769"/>
              <a:gd name="connsiteY93" fmla="*/ 1733550 h 2052273"/>
              <a:gd name="connsiteX94" fmla="*/ 1276350 w 1790769"/>
              <a:gd name="connsiteY94" fmla="*/ 1676400 h 2052273"/>
              <a:gd name="connsiteX95" fmla="*/ 1266825 w 1790769"/>
              <a:gd name="connsiteY95" fmla="*/ 1628775 h 2052273"/>
              <a:gd name="connsiteX96" fmla="*/ 1247775 w 1790769"/>
              <a:gd name="connsiteY96" fmla="*/ 1571625 h 2052273"/>
              <a:gd name="connsiteX97" fmla="*/ 1238250 w 1790769"/>
              <a:gd name="connsiteY97" fmla="*/ 1533525 h 2052273"/>
              <a:gd name="connsiteX98" fmla="*/ 1228725 w 1790769"/>
              <a:gd name="connsiteY98" fmla="*/ 1571625 h 2052273"/>
              <a:gd name="connsiteX99" fmla="*/ 1219200 w 1790769"/>
              <a:gd name="connsiteY99" fmla="*/ 1600200 h 2052273"/>
              <a:gd name="connsiteX100" fmla="*/ 1200150 w 1790769"/>
              <a:gd name="connsiteY100" fmla="*/ 1695450 h 2052273"/>
              <a:gd name="connsiteX101" fmla="*/ 1190625 w 1790769"/>
              <a:gd name="connsiteY101" fmla="*/ 1724025 h 2052273"/>
              <a:gd name="connsiteX102" fmla="*/ 1171575 w 1790769"/>
              <a:gd name="connsiteY102" fmla="*/ 1800225 h 2052273"/>
              <a:gd name="connsiteX103" fmla="*/ 1152525 w 1790769"/>
              <a:gd name="connsiteY103" fmla="*/ 1857375 h 2052273"/>
              <a:gd name="connsiteX104" fmla="*/ 1143000 w 1790769"/>
              <a:gd name="connsiteY104" fmla="*/ 1885950 h 2052273"/>
              <a:gd name="connsiteX105" fmla="*/ 1133475 w 1790769"/>
              <a:gd name="connsiteY105" fmla="*/ 1924050 h 2052273"/>
              <a:gd name="connsiteX106" fmla="*/ 1104900 w 1790769"/>
              <a:gd name="connsiteY106" fmla="*/ 1981200 h 2052273"/>
              <a:gd name="connsiteX107" fmla="*/ 1095375 w 1790769"/>
              <a:gd name="connsiteY107" fmla="*/ 2009775 h 2052273"/>
              <a:gd name="connsiteX108" fmla="*/ 1066800 w 1790769"/>
              <a:gd name="connsiteY108" fmla="*/ 1914525 h 2052273"/>
              <a:gd name="connsiteX109" fmla="*/ 981075 w 1790769"/>
              <a:gd name="connsiteY109" fmla="*/ 1885950 h 2052273"/>
              <a:gd name="connsiteX110" fmla="*/ 952500 w 1790769"/>
              <a:gd name="connsiteY110" fmla="*/ 1876425 h 2052273"/>
              <a:gd name="connsiteX111" fmla="*/ 866775 w 1790769"/>
              <a:gd name="connsiteY111" fmla="*/ 1866900 h 2052273"/>
              <a:gd name="connsiteX112" fmla="*/ 857250 w 1790769"/>
              <a:gd name="connsiteY112" fmla="*/ 1704975 h 2052273"/>
              <a:gd name="connsiteX113" fmla="*/ 838200 w 1790769"/>
              <a:gd name="connsiteY113" fmla="*/ 1647825 h 2052273"/>
              <a:gd name="connsiteX114" fmla="*/ 809625 w 1790769"/>
              <a:gd name="connsiteY114" fmla="*/ 1562100 h 2052273"/>
              <a:gd name="connsiteX115" fmla="*/ 800100 w 1790769"/>
              <a:gd name="connsiteY115" fmla="*/ 1533525 h 2052273"/>
              <a:gd name="connsiteX116" fmla="*/ 790575 w 1790769"/>
              <a:gd name="connsiteY116" fmla="*/ 1504950 h 2052273"/>
              <a:gd name="connsiteX117" fmla="*/ 781050 w 1790769"/>
              <a:gd name="connsiteY117" fmla="*/ 1466850 h 2052273"/>
              <a:gd name="connsiteX118" fmla="*/ 762000 w 1790769"/>
              <a:gd name="connsiteY118" fmla="*/ 1409700 h 2052273"/>
              <a:gd name="connsiteX119" fmla="*/ 742950 w 1790769"/>
              <a:gd name="connsiteY119" fmla="*/ 1247775 h 2052273"/>
              <a:gd name="connsiteX120" fmla="*/ 723900 w 1790769"/>
              <a:gd name="connsiteY120" fmla="*/ 1066800 h 2052273"/>
              <a:gd name="connsiteX121" fmla="*/ 714375 w 1790769"/>
              <a:gd name="connsiteY121" fmla="*/ 990600 h 2052273"/>
              <a:gd name="connsiteX122" fmla="*/ 704850 w 1790769"/>
              <a:gd name="connsiteY122" fmla="*/ 923925 h 2052273"/>
              <a:gd name="connsiteX123" fmla="*/ 714375 w 1790769"/>
              <a:gd name="connsiteY123" fmla="*/ 885825 h 2052273"/>
              <a:gd name="connsiteX124" fmla="*/ 1038225 w 1790769"/>
              <a:gd name="connsiteY124" fmla="*/ 895350 h 2052273"/>
              <a:gd name="connsiteX125" fmla="*/ 1028700 w 1790769"/>
              <a:gd name="connsiteY125" fmla="*/ 923925 h 2052273"/>
              <a:gd name="connsiteX126" fmla="*/ 1009650 w 1790769"/>
              <a:gd name="connsiteY126" fmla="*/ 952500 h 2052273"/>
              <a:gd name="connsiteX127" fmla="*/ 1000125 w 1790769"/>
              <a:gd name="connsiteY127" fmla="*/ 981075 h 2052273"/>
              <a:gd name="connsiteX128" fmla="*/ 962025 w 1790769"/>
              <a:gd name="connsiteY128" fmla="*/ 1038225 h 2052273"/>
              <a:gd name="connsiteX129" fmla="*/ 942975 w 1790769"/>
              <a:gd name="connsiteY129" fmla="*/ 1066800 h 2052273"/>
              <a:gd name="connsiteX130" fmla="*/ 895350 w 1790769"/>
              <a:gd name="connsiteY130" fmla="*/ 1152525 h 2052273"/>
              <a:gd name="connsiteX131" fmla="*/ 876300 w 1790769"/>
              <a:gd name="connsiteY131" fmla="*/ 1181100 h 2052273"/>
              <a:gd name="connsiteX132" fmla="*/ 857250 w 1790769"/>
              <a:gd name="connsiteY132" fmla="*/ 1209675 h 2052273"/>
              <a:gd name="connsiteX133" fmla="*/ 828675 w 1790769"/>
              <a:gd name="connsiteY133" fmla="*/ 1304925 h 2052273"/>
              <a:gd name="connsiteX134" fmla="*/ 819150 w 1790769"/>
              <a:gd name="connsiteY134" fmla="*/ 1333500 h 2052273"/>
              <a:gd name="connsiteX135" fmla="*/ 828675 w 1790769"/>
              <a:gd name="connsiteY135" fmla="*/ 1400175 h 2052273"/>
              <a:gd name="connsiteX136" fmla="*/ 1009650 w 1790769"/>
              <a:gd name="connsiteY136" fmla="*/ 1333500 h 2052273"/>
              <a:gd name="connsiteX137" fmla="*/ 1057275 w 1790769"/>
              <a:gd name="connsiteY137" fmla="*/ 1266825 h 2052273"/>
              <a:gd name="connsiteX138" fmla="*/ 1038225 w 1790769"/>
              <a:gd name="connsiteY138" fmla="*/ 1352550 h 2052273"/>
              <a:gd name="connsiteX139" fmla="*/ 1019175 w 1790769"/>
              <a:gd name="connsiteY139" fmla="*/ 1381125 h 2052273"/>
              <a:gd name="connsiteX140" fmla="*/ 1009650 w 1790769"/>
              <a:gd name="connsiteY140" fmla="*/ 1457325 h 2052273"/>
              <a:gd name="connsiteX141" fmla="*/ 990600 w 1790769"/>
              <a:gd name="connsiteY141" fmla="*/ 1762125 h 2052273"/>
              <a:gd name="connsiteX142" fmla="*/ 1028700 w 1790769"/>
              <a:gd name="connsiteY142" fmla="*/ 1933575 h 2052273"/>
              <a:gd name="connsiteX143" fmla="*/ 1066800 w 1790769"/>
              <a:gd name="connsiteY143" fmla="*/ 1943100 h 2052273"/>
              <a:gd name="connsiteX144" fmla="*/ 1085850 w 1790769"/>
              <a:gd name="connsiteY144" fmla="*/ 1971675 h 2052273"/>
              <a:gd name="connsiteX145" fmla="*/ 1114425 w 1790769"/>
              <a:gd name="connsiteY145" fmla="*/ 2000250 h 2052273"/>
              <a:gd name="connsiteX146" fmla="*/ 1123950 w 1790769"/>
              <a:gd name="connsiteY146" fmla="*/ 2028825 h 2052273"/>
              <a:gd name="connsiteX147" fmla="*/ 1095375 w 1790769"/>
              <a:gd name="connsiteY147" fmla="*/ 2038350 h 2052273"/>
              <a:gd name="connsiteX148" fmla="*/ 971550 w 1790769"/>
              <a:gd name="connsiteY148" fmla="*/ 2009775 h 2052273"/>
              <a:gd name="connsiteX149" fmla="*/ 942975 w 1790769"/>
              <a:gd name="connsiteY149" fmla="*/ 2000250 h 2052273"/>
              <a:gd name="connsiteX150" fmla="*/ 914400 w 1790769"/>
              <a:gd name="connsiteY150" fmla="*/ 1990725 h 2052273"/>
              <a:gd name="connsiteX151" fmla="*/ 647700 w 1790769"/>
              <a:gd name="connsiteY151" fmla="*/ 2000250 h 2052273"/>
              <a:gd name="connsiteX152" fmla="*/ 638175 w 1790769"/>
              <a:gd name="connsiteY152" fmla="*/ 1971675 h 2052273"/>
              <a:gd name="connsiteX153" fmla="*/ 628650 w 1790769"/>
              <a:gd name="connsiteY153" fmla="*/ 1866900 h 2052273"/>
              <a:gd name="connsiteX154" fmla="*/ 609600 w 1790769"/>
              <a:gd name="connsiteY154" fmla="*/ 1809750 h 2052273"/>
              <a:gd name="connsiteX155" fmla="*/ 600075 w 1790769"/>
              <a:gd name="connsiteY155" fmla="*/ 1781175 h 2052273"/>
              <a:gd name="connsiteX156" fmla="*/ 590550 w 1790769"/>
              <a:gd name="connsiteY156" fmla="*/ 1752600 h 2052273"/>
              <a:gd name="connsiteX157" fmla="*/ 571500 w 1790769"/>
              <a:gd name="connsiteY157" fmla="*/ 1647825 h 2052273"/>
              <a:gd name="connsiteX158" fmla="*/ 561975 w 1790769"/>
              <a:gd name="connsiteY158" fmla="*/ 1609725 h 2052273"/>
              <a:gd name="connsiteX159" fmla="*/ 552450 w 1790769"/>
              <a:gd name="connsiteY159" fmla="*/ 1552575 h 2052273"/>
              <a:gd name="connsiteX160" fmla="*/ 523875 w 1790769"/>
              <a:gd name="connsiteY160" fmla="*/ 1581150 h 2052273"/>
              <a:gd name="connsiteX161" fmla="*/ 514350 w 1790769"/>
              <a:gd name="connsiteY161" fmla="*/ 1657350 h 2052273"/>
              <a:gd name="connsiteX162" fmla="*/ 504825 w 1790769"/>
              <a:gd name="connsiteY162" fmla="*/ 1714500 h 2052273"/>
              <a:gd name="connsiteX163" fmla="*/ 476250 w 1790769"/>
              <a:gd name="connsiteY163" fmla="*/ 1809750 h 2052273"/>
              <a:gd name="connsiteX164" fmla="*/ 466725 w 1790769"/>
              <a:gd name="connsiteY164" fmla="*/ 1847850 h 2052273"/>
              <a:gd name="connsiteX165" fmla="*/ 457200 w 1790769"/>
              <a:gd name="connsiteY165" fmla="*/ 2047875 h 2052273"/>
              <a:gd name="connsiteX166" fmla="*/ 419100 w 1790769"/>
              <a:gd name="connsiteY166" fmla="*/ 2038350 h 2052273"/>
              <a:gd name="connsiteX167" fmla="*/ 361950 w 1790769"/>
              <a:gd name="connsiteY167" fmla="*/ 2019300 h 2052273"/>
              <a:gd name="connsiteX168" fmla="*/ 85725 w 1790769"/>
              <a:gd name="connsiteY168" fmla="*/ 2009775 h 2052273"/>
              <a:gd name="connsiteX169" fmla="*/ 76200 w 1790769"/>
              <a:gd name="connsiteY169" fmla="*/ 1971675 h 2052273"/>
              <a:gd name="connsiteX170" fmla="*/ 85725 w 1790769"/>
              <a:gd name="connsiteY170" fmla="*/ 1905000 h 2052273"/>
              <a:gd name="connsiteX171" fmla="*/ 114300 w 1790769"/>
              <a:gd name="connsiteY171" fmla="*/ 1885950 h 2052273"/>
              <a:gd name="connsiteX172" fmla="*/ 247650 w 1790769"/>
              <a:gd name="connsiteY172" fmla="*/ 1866900 h 2052273"/>
              <a:gd name="connsiteX173" fmla="*/ 257175 w 1790769"/>
              <a:gd name="connsiteY173" fmla="*/ 1704975 h 2052273"/>
              <a:gd name="connsiteX174" fmla="*/ 247650 w 1790769"/>
              <a:gd name="connsiteY174" fmla="*/ 1209675 h 2052273"/>
              <a:gd name="connsiteX175" fmla="*/ 228600 w 1790769"/>
              <a:gd name="connsiteY175" fmla="*/ 1304925 h 2052273"/>
              <a:gd name="connsiteX176" fmla="*/ 219075 w 1790769"/>
              <a:gd name="connsiteY176" fmla="*/ 1333500 h 2052273"/>
              <a:gd name="connsiteX177" fmla="*/ 200025 w 1790769"/>
              <a:gd name="connsiteY177" fmla="*/ 1409700 h 2052273"/>
              <a:gd name="connsiteX178" fmla="*/ 180975 w 1790769"/>
              <a:gd name="connsiteY178" fmla="*/ 1466850 h 2052273"/>
              <a:gd name="connsiteX179" fmla="*/ 161925 w 1790769"/>
              <a:gd name="connsiteY179" fmla="*/ 1533525 h 2052273"/>
              <a:gd name="connsiteX180" fmla="*/ 133350 w 1790769"/>
              <a:gd name="connsiteY180" fmla="*/ 1562100 h 2052273"/>
              <a:gd name="connsiteX181" fmla="*/ 104775 w 1790769"/>
              <a:gd name="connsiteY181" fmla="*/ 1571625 h 2052273"/>
              <a:gd name="connsiteX182" fmla="*/ 9525 w 1790769"/>
              <a:gd name="connsiteY182" fmla="*/ 1524000 h 2052273"/>
              <a:gd name="connsiteX183" fmla="*/ 0 w 1790769"/>
              <a:gd name="connsiteY183" fmla="*/ 1495425 h 2052273"/>
              <a:gd name="connsiteX184" fmla="*/ 9525 w 1790769"/>
              <a:gd name="connsiteY184" fmla="*/ 1247775 h 2052273"/>
              <a:gd name="connsiteX185" fmla="*/ 66675 w 1790769"/>
              <a:gd name="connsiteY185" fmla="*/ 1133475 h 2052273"/>
              <a:gd name="connsiteX186" fmla="*/ 95250 w 1790769"/>
              <a:gd name="connsiteY186" fmla="*/ 1104900 h 2052273"/>
              <a:gd name="connsiteX187" fmla="*/ 142875 w 1790769"/>
              <a:gd name="connsiteY187" fmla="*/ 1019175 h 2052273"/>
              <a:gd name="connsiteX188" fmla="*/ 152400 w 1790769"/>
              <a:gd name="connsiteY188" fmla="*/ 962025 h 2052273"/>
              <a:gd name="connsiteX189" fmla="*/ 180975 w 1790769"/>
              <a:gd name="connsiteY189" fmla="*/ 733425 h 2052273"/>
              <a:gd name="connsiteX190" fmla="*/ 209550 w 1790769"/>
              <a:gd name="connsiteY190" fmla="*/ 676275 h 20522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Lst>
            <a:rect l="l" t="t" r="r" b="b"/>
            <a:pathLst>
              <a:path w="1790769" h="2052273">
                <a:moveTo>
                  <a:pt x="209550" y="676275"/>
                </a:moveTo>
                <a:cubicBezTo>
                  <a:pt x="211137" y="658813"/>
                  <a:pt x="196343" y="644718"/>
                  <a:pt x="190500" y="628650"/>
                </a:cubicBezTo>
                <a:cubicBezTo>
                  <a:pt x="183638" y="609779"/>
                  <a:pt x="182589" y="588208"/>
                  <a:pt x="171450" y="571500"/>
                </a:cubicBezTo>
                <a:cubicBezTo>
                  <a:pt x="165100" y="561975"/>
                  <a:pt x="157049" y="553386"/>
                  <a:pt x="152400" y="542925"/>
                </a:cubicBezTo>
                <a:cubicBezTo>
                  <a:pt x="144245" y="524575"/>
                  <a:pt x="139700" y="504825"/>
                  <a:pt x="133350" y="485775"/>
                </a:cubicBezTo>
                <a:lnTo>
                  <a:pt x="123825" y="457200"/>
                </a:lnTo>
                <a:lnTo>
                  <a:pt x="114300" y="428625"/>
                </a:lnTo>
                <a:cubicBezTo>
                  <a:pt x="117475" y="352425"/>
                  <a:pt x="115700" y="275857"/>
                  <a:pt x="123825" y="200025"/>
                </a:cubicBezTo>
                <a:cubicBezTo>
                  <a:pt x="125338" y="185907"/>
                  <a:pt x="137282" y="174976"/>
                  <a:pt x="142875" y="161925"/>
                </a:cubicBezTo>
                <a:cubicBezTo>
                  <a:pt x="154057" y="135833"/>
                  <a:pt x="159561" y="86513"/>
                  <a:pt x="190500" y="76200"/>
                </a:cubicBezTo>
                <a:cubicBezTo>
                  <a:pt x="200025" y="73025"/>
                  <a:pt x="209847" y="70630"/>
                  <a:pt x="219075" y="66675"/>
                </a:cubicBezTo>
                <a:cubicBezTo>
                  <a:pt x="246182" y="55058"/>
                  <a:pt x="257828" y="43684"/>
                  <a:pt x="285750" y="38100"/>
                </a:cubicBezTo>
                <a:cubicBezTo>
                  <a:pt x="307765" y="33697"/>
                  <a:pt x="330200" y="31750"/>
                  <a:pt x="352425" y="28575"/>
                </a:cubicBezTo>
                <a:cubicBezTo>
                  <a:pt x="390525" y="31750"/>
                  <a:pt x="428828" y="33047"/>
                  <a:pt x="466725" y="38100"/>
                </a:cubicBezTo>
                <a:cubicBezTo>
                  <a:pt x="476677" y="39427"/>
                  <a:pt x="485646" y="44867"/>
                  <a:pt x="495300" y="47625"/>
                </a:cubicBezTo>
                <a:cubicBezTo>
                  <a:pt x="507887" y="51221"/>
                  <a:pt x="520700" y="53975"/>
                  <a:pt x="533400" y="57150"/>
                </a:cubicBezTo>
                <a:lnTo>
                  <a:pt x="590550" y="95250"/>
                </a:lnTo>
                <a:lnTo>
                  <a:pt x="619125" y="114300"/>
                </a:lnTo>
                <a:cubicBezTo>
                  <a:pt x="625475" y="127000"/>
                  <a:pt x="631130" y="140072"/>
                  <a:pt x="638175" y="152400"/>
                </a:cubicBezTo>
                <a:cubicBezTo>
                  <a:pt x="643855" y="162339"/>
                  <a:pt x="652576" y="170514"/>
                  <a:pt x="657225" y="180975"/>
                </a:cubicBezTo>
                <a:cubicBezTo>
                  <a:pt x="675333" y="221719"/>
                  <a:pt x="674717" y="237436"/>
                  <a:pt x="685800" y="276225"/>
                </a:cubicBezTo>
                <a:cubicBezTo>
                  <a:pt x="713129" y="371878"/>
                  <a:pt x="675073" y="223793"/>
                  <a:pt x="704850" y="342900"/>
                </a:cubicBezTo>
                <a:cubicBezTo>
                  <a:pt x="689188" y="750118"/>
                  <a:pt x="774396" y="546252"/>
                  <a:pt x="666750" y="600075"/>
                </a:cubicBezTo>
                <a:cubicBezTo>
                  <a:pt x="656511" y="605195"/>
                  <a:pt x="647700" y="612775"/>
                  <a:pt x="638175" y="619125"/>
                </a:cubicBezTo>
                <a:cubicBezTo>
                  <a:pt x="762097" y="660432"/>
                  <a:pt x="667711" y="632629"/>
                  <a:pt x="971550" y="619125"/>
                </a:cubicBezTo>
                <a:cubicBezTo>
                  <a:pt x="1012906" y="617287"/>
                  <a:pt x="1054100" y="612775"/>
                  <a:pt x="1095375" y="609600"/>
                </a:cubicBezTo>
                <a:cubicBezTo>
                  <a:pt x="1076325" y="581025"/>
                  <a:pt x="1079500" y="577850"/>
                  <a:pt x="1047750" y="561975"/>
                </a:cubicBezTo>
                <a:cubicBezTo>
                  <a:pt x="1038770" y="557485"/>
                  <a:pt x="1027952" y="557326"/>
                  <a:pt x="1019175" y="552450"/>
                </a:cubicBezTo>
                <a:cubicBezTo>
                  <a:pt x="999161" y="541331"/>
                  <a:pt x="981075" y="527050"/>
                  <a:pt x="962025" y="514350"/>
                </a:cubicBezTo>
                <a:cubicBezTo>
                  <a:pt x="952500" y="508000"/>
                  <a:pt x="940319" y="504458"/>
                  <a:pt x="933450" y="495300"/>
                </a:cubicBezTo>
                <a:lnTo>
                  <a:pt x="904875" y="457200"/>
                </a:lnTo>
                <a:cubicBezTo>
                  <a:pt x="901700" y="447675"/>
                  <a:pt x="899840" y="437605"/>
                  <a:pt x="895350" y="428625"/>
                </a:cubicBezTo>
                <a:cubicBezTo>
                  <a:pt x="890230" y="418386"/>
                  <a:pt x="876658" y="411492"/>
                  <a:pt x="876300" y="400050"/>
                </a:cubicBezTo>
                <a:cubicBezTo>
                  <a:pt x="873422" y="307965"/>
                  <a:pt x="872796" y="215029"/>
                  <a:pt x="885825" y="123825"/>
                </a:cubicBezTo>
                <a:cubicBezTo>
                  <a:pt x="889063" y="101160"/>
                  <a:pt x="911225" y="85725"/>
                  <a:pt x="923925" y="66675"/>
                </a:cubicBezTo>
                <a:cubicBezTo>
                  <a:pt x="930275" y="57150"/>
                  <a:pt x="933450" y="44450"/>
                  <a:pt x="942975" y="38100"/>
                </a:cubicBezTo>
                <a:cubicBezTo>
                  <a:pt x="952500" y="31750"/>
                  <a:pt x="961311" y="24170"/>
                  <a:pt x="971550" y="19050"/>
                </a:cubicBezTo>
                <a:cubicBezTo>
                  <a:pt x="1012670" y="-1510"/>
                  <a:pt x="1100316" y="1818"/>
                  <a:pt x="1123950" y="0"/>
                </a:cubicBezTo>
                <a:cubicBezTo>
                  <a:pt x="1203325" y="3175"/>
                  <a:pt x="1282838" y="3865"/>
                  <a:pt x="1362075" y="9525"/>
                </a:cubicBezTo>
                <a:cubicBezTo>
                  <a:pt x="1372090" y="10240"/>
                  <a:pt x="1381670" y="14560"/>
                  <a:pt x="1390650" y="19050"/>
                </a:cubicBezTo>
                <a:cubicBezTo>
                  <a:pt x="1400889" y="24170"/>
                  <a:pt x="1410431" y="30771"/>
                  <a:pt x="1419225" y="38100"/>
                </a:cubicBezTo>
                <a:cubicBezTo>
                  <a:pt x="1441984" y="57066"/>
                  <a:pt x="1477731" y="99317"/>
                  <a:pt x="1485900" y="123825"/>
                </a:cubicBezTo>
                <a:cubicBezTo>
                  <a:pt x="1489075" y="133350"/>
                  <a:pt x="1490935" y="143420"/>
                  <a:pt x="1495425" y="152400"/>
                </a:cubicBezTo>
                <a:cubicBezTo>
                  <a:pt x="1500545" y="162639"/>
                  <a:pt x="1509826" y="170514"/>
                  <a:pt x="1514475" y="180975"/>
                </a:cubicBezTo>
                <a:cubicBezTo>
                  <a:pt x="1522630" y="199325"/>
                  <a:pt x="1533525" y="238125"/>
                  <a:pt x="1533525" y="238125"/>
                </a:cubicBezTo>
                <a:cubicBezTo>
                  <a:pt x="1527333" y="380538"/>
                  <a:pt x="1541029" y="402361"/>
                  <a:pt x="1514475" y="495300"/>
                </a:cubicBezTo>
                <a:cubicBezTo>
                  <a:pt x="1508277" y="516991"/>
                  <a:pt x="1502598" y="535752"/>
                  <a:pt x="1485900" y="552450"/>
                </a:cubicBezTo>
                <a:cubicBezTo>
                  <a:pt x="1477805" y="560545"/>
                  <a:pt x="1466850" y="565150"/>
                  <a:pt x="1457325" y="571500"/>
                </a:cubicBezTo>
                <a:cubicBezTo>
                  <a:pt x="1450975" y="581025"/>
                  <a:pt x="1446370" y="591980"/>
                  <a:pt x="1438275" y="600075"/>
                </a:cubicBezTo>
                <a:cubicBezTo>
                  <a:pt x="1419811" y="618539"/>
                  <a:pt x="1404366" y="620903"/>
                  <a:pt x="1381125" y="628650"/>
                </a:cubicBezTo>
                <a:cubicBezTo>
                  <a:pt x="1431925" y="631825"/>
                  <a:pt x="1482906" y="632847"/>
                  <a:pt x="1533525" y="638175"/>
                </a:cubicBezTo>
                <a:cubicBezTo>
                  <a:pt x="1543510" y="639226"/>
                  <a:pt x="1554260" y="641428"/>
                  <a:pt x="1562100" y="647700"/>
                </a:cubicBezTo>
                <a:cubicBezTo>
                  <a:pt x="1582683" y="664167"/>
                  <a:pt x="1594379" y="715962"/>
                  <a:pt x="1600200" y="733425"/>
                </a:cubicBezTo>
                <a:lnTo>
                  <a:pt x="1609725" y="762000"/>
                </a:lnTo>
                <a:lnTo>
                  <a:pt x="1619250" y="790575"/>
                </a:lnTo>
                <a:cubicBezTo>
                  <a:pt x="1612900" y="809625"/>
                  <a:pt x="1619250" y="841375"/>
                  <a:pt x="1600200" y="847725"/>
                </a:cubicBezTo>
                <a:cubicBezTo>
                  <a:pt x="1528376" y="871666"/>
                  <a:pt x="1616908" y="839371"/>
                  <a:pt x="1543050" y="876300"/>
                </a:cubicBezTo>
                <a:cubicBezTo>
                  <a:pt x="1534070" y="880790"/>
                  <a:pt x="1524000" y="882650"/>
                  <a:pt x="1514475" y="885825"/>
                </a:cubicBezTo>
                <a:cubicBezTo>
                  <a:pt x="1517650" y="911225"/>
                  <a:pt x="1515391" y="937919"/>
                  <a:pt x="1524000" y="962025"/>
                </a:cubicBezTo>
                <a:cubicBezTo>
                  <a:pt x="1536659" y="997470"/>
                  <a:pt x="1565275" y="1022350"/>
                  <a:pt x="1590675" y="1047750"/>
                </a:cubicBezTo>
                <a:cubicBezTo>
                  <a:pt x="1614616" y="1119574"/>
                  <a:pt x="1582321" y="1031042"/>
                  <a:pt x="1619250" y="1104900"/>
                </a:cubicBezTo>
                <a:cubicBezTo>
                  <a:pt x="1623740" y="1113880"/>
                  <a:pt x="1624820" y="1124247"/>
                  <a:pt x="1628775" y="1133475"/>
                </a:cubicBezTo>
                <a:cubicBezTo>
                  <a:pt x="1634368" y="1146526"/>
                  <a:pt x="1642232" y="1158524"/>
                  <a:pt x="1647825" y="1171575"/>
                </a:cubicBezTo>
                <a:cubicBezTo>
                  <a:pt x="1651780" y="1180803"/>
                  <a:pt x="1653395" y="1190922"/>
                  <a:pt x="1657350" y="1200150"/>
                </a:cubicBezTo>
                <a:cubicBezTo>
                  <a:pt x="1662943" y="1213201"/>
                  <a:pt x="1671127" y="1225067"/>
                  <a:pt x="1676400" y="1238250"/>
                </a:cubicBezTo>
                <a:cubicBezTo>
                  <a:pt x="1683858" y="1256894"/>
                  <a:pt x="1695450" y="1295400"/>
                  <a:pt x="1695450" y="1295400"/>
                </a:cubicBezTo>
                <a:cubicBezTo>
                  <a:pt x="1691950" y="1337398"/>
                  <a:pt x="1720394" y="1419225"/>
                  <a:pt x="1657350" y="1419225"/>
                </a:cubicBezTo>
                <a:cubicBezTo>
                  <a:pt x="1638037" y="1419225"/>
                  <a:pt x="1619250" y="1412875"/>
                  <a:pt x="1600200" y="1409700"/>
                </a:cubicBezTo>
                <a:lnTo>
                  <a:pt x="1581150" y="1352550"/>
                </a:lnTo>
                <a:cubicBezTo>
                  <a:pt x="1577975" y="1343025"/>
                  <a:pt x="1577194" y="1332329"/>
                  <a:pt x="1571625" y="1323975"/>
                </a:cubicBezTo>
                <a:lnTo>
                  <a:pt x="1533525" y="1266825"/>
                </a:lnTo>
                <a:cubicBezTo>
                  <a:pt x="1527175" y="1257300"/>
                  <a:pt x="1522570" y="1246345"/>
                  <a:pt x="1514475" y="1238250"/>
                </a:cubicBezTo>
                <a:lnTo>
                  <a:pt x="1457325" y="1181100"/>
                </a:lnTo>
                <a:cubicBezTo>
                  <a:pt x="1460500" y="1200150"/>
                  <a:pt x="1461301" y="1219752"/>
                  <a:pt x="1466850" y="1238250"/>
                </a:cubicBezTo>
                <a:cubicBezTo>
                  <a:pt x="1470930" y="1251850"/>
                  <a:pt x="1480627" y="1263167"/>
                  <a:pt x="1485900" y="1276350"/>
                </a:cubicBezTo>
                <a:cubicBezTo>
                  <a:pt x="1493358" y="1294994"/>
                  <a:pt x="1493811" y="1316792"/>
                  <a:pt x="1504950" y="1333500"/>
                </a:cubicBezTo>
                <a:cubicBezTo>
                  <a:pt x="1511300" y="1343025"/>
                  <a:pt x="1518880" y="1351836"/>
                  <a:pt x="1524000" y="1362075"/>
                </a:cubicBezTo>
                <a:cubicBezTo>
                  <a:pt x="1530832" y="1375740"/>
                  <a:pt x="1539998" y="1416543"/>
                  <a:pt x="1543050" y="1428750"/>
                </a:cubicBezTo>
                <a:cubicBezTo>
                  <a:pt x="1546225" y="1571625"/>
                  <a:pt x="1510965" y="1720656"/>
                  <a:pt x="1552575" y="1857375"/>
                </a:cubicBezTo>
                <a:cubicBezTo>
                  <a:pt x="1564628" y="1896978"/>
                  <a:pt x="1635712" y="1859271"/>
                  <a:pt x="1676400" y="1866900"/>
                </a:cubicBezTo>
                <a:cubicBezTo>
                  <a:pt x="1687652" y="1869010"/>
                  <a:pt x="1696419" y="1878345"/>
                  <a:pt x="1704975" y="1885950"/>
                </a:cubicBezTo>
                <a:cubicBezTo>
                  <a:pt x="1727695" y="1906145"/>
                  <a:pt x="1765251" y="1939826"/>
                  <a:pt x="1781175" y="1971675"/>
                </a:cubicBezTo>
                <a:cubicBezTo>
                  <a:pt x="1810900" y="2031126"/>
                  <a:pt x="1768560" y="1999326"/>
                  <a:pt x="1695450" y="1990725"/>
                </a:cubicBezTo>
                <a:cubicBezTo>
                  <a:pt x="1673153" y="1988102"/>
                  <a:pt x="1650864" y="1985216"/>
                  <a:pt x="1628775" y="1981200"/>
                </a:cubicBezTo>
                <a:cubicBezTo>
                  <a:pt x="1615895" y="1978858"/>
                  <a:pt x="1603614" y="1973666"/>
                  <a:pt x="1590675" y="1971675"/>
                </a:cubicBezTo>
                <a:cubicBezTo>
                  <a:pt x="1562258" y="1967303"/>
                  <a:pt x="1533412" y="1966216"/>
                  <a:pt x="1504950" y="1962150"/>
                </a:cubicBezTo>
                <a:cubicBezTo>
                  <a:pt x="1488923" y="1959860"/>
                  <a:pt x="1473326" y="1955087"/>
                  <a:pt x="1457325" y="1952625"/>
                </a:cubicBezTo>
                <a:cubicBezTo>
                  <a:pt x="1432025" y="1948733"/>
                  <a:pt x="1406525" y="1946275"/>
                  <a:pt x="1381125" y="1943100"/>
                </a:cubicBezTo>
                <a:cubicBezTo>
                  <a:pt x="1371600" y="1939925"/>
                  <a:pt x="1358822" y="1941415"/>
                  <a:pt x="1352550" y="1933575"/>
                </a:cubicBezTo>
                <a:cubicBezTo>
                  <a:pt x="1344372" y="1923353"/>
                  <a:pt x="1346787" y="1908014"/>
                  <a:pt x="1343025" y="1895475"/>
                </a:cubicBezTo>
                <a:cubicBezTo>
                  <a:pt x="1337255" y="1876241"/>
                  <a:pt x="1330325" y="1857375"/>
                  <a:pt x="1323975" y="1838325"/>
                </a:cubicBezTo>
                <a:lnTo>
                  <a:pt x="1314450" y="1809750"/>
                </a:lnTo>
                <a:cubicBezTo>
                  <a:pt x="1311275" y="1800225"/>
                  <a:pt x="1306894" y="1791020"/>
                  <a:pt x="1304925" y="1781175"/>
                </a:cubicBezTo>
                <a:cubicBezTo>
                  <a:pt x="1301750" y="1765300"/>
                  <a:pt x="1299660" y="1749169"/>
                  <a:pt x="1295400" y="1733550"/>
                </a:cubicBezTo>
                <a:cubicBezTo>
                  <a:pt x="1290116" y="1714177"/>
                  <a:pt x="1280288" y="1696091"/>
                  <a:pt x="1276350" y="1676400"/>
                </a:cubicBezTo>
                <a:cubicBezTo>
                  <a:pt x="1273175" y="1660525"/>
                  <a:pt x="1271085" y="1644394"/>
                  <a:pt x="1266825" y="1628775"/>
                </a:cubicBezTo>
                <a:cubicBezTo>
                  <a:pt x="1261541" y="1609402"/>
                  <a:pt x="1252645" y="1591106"/>
                  <a:pt x="1247775" y="1571625"/>
                </a:cubicBezTo>
                <a:lnTo>
                  <a:pt x="1238250" y="1533525"/>
                </a:lnTo>
                <a:cubicBezTo>
                  <a:pt x="1235075" y="1546225"/>
                  <a:pt x="1232321" y="1559038"/>
                  <a:pt x="1228725" y="1571625"/>
                </a:cubicBezTo>
                <a:cubicBezTo>
                  <a:pt x="1225967" y="1581279"/>
                  <a:pt x="1221378" y="1590399"/>
                  <a:pt x="1219200" y="1600200"/>
                </a:cubicBezTo>
                <a:cubicBezTo>
                  <a:pt x="1200488" y="1684402"/>
                  <a:pt x="1219127" y="1629030"/>
                  <a:pt x="1200150" y="1695450"/>
                </a:cubicBezTo>
                <a:cubicBezTo>
                  <a:pt x="1197392" y="1705104"/>
                  <a:pt x="1193267" y="1714339"/>
                  <a:pt x="1190625" y="1724025"/>
                </a:cubicBezTo>
                <a:cubicBezTo>
                  <a:pt x="1183736" y="1749284"/>
                  <a:pt x="1179854" y="1775387"/>
                  <a:pt x="1171575" y="1800225"/>
                </a:cubicBezTo>
                <a:lnTo>
                  <a:pt x="1152525" y="1857375"/>
                </a:lnTo>
                <a:cubicBezTo>
                  <a:pt x="1149350" y="1866900"/>
                  <a:pt x="1145435" y="1876210"/>
                  <a:pt x="1143000" y="1885950"/>
                </a:cubicBezTo>
                <a:cubicBezTo>
                  <a:pt x="1139825" y="1898650"/>
                  <a:pt x="1137071" y="1911463"/>
                  <a:pt x="1133475" y="1924050"/>
                </a:cubicBezTo>
                <a:cubicBezTo>
                  <a:pt x="1117514" y="1979913"/>
                  <a:pt x="1132730" y="1925540"/>
                  <a:pt x="1104900" y="1981200"/>
                </a:cubicBezTo>
                <a:cubicBezTo>
                  <a:pt x="1100410" y="1990180"/>
                  <a:pt x="1098550" y="2000250"/>
                  <a:pt x="1095375" y="2009775"/>
                </a:cubicBezTo>
                <a:cubicBezTo>
                  <a:pt x="1091975" y="1996173"/>
                  <a:pt x="1073124" y="1916633"/>
                  <a:pt x="1066800" y="1914525"/>
                </a:cubicBezTo>
                <a:lnTo>
                  <a:pt x="981075" y="1885950"/>
                </a:lnTo>
                <a:cubicBezTo>
                  <a:pt x="971550" y="1882775"/>
                  <a:pt x="962479" y="1877534"/>
                  <a:pt x="952500" y="1876425"/>
                </a:cubicBezTo>
                <a:lnTo>
                  <a:pt x="866775" y="1866900"/>
                </a:lnTo>
                <a:cubicBezTo>
                  <a:pt x="863600" y="1812925"/>
                  <a:pt x="864243" y="1758589"/>
                  <a:pt x="857250" y="1704975"/>
                </a:cubicBezTo>
                <a:cubicBezTo>
                  <a:pt x="854653" y="1685063"/>
                  <a:pt x="844550" y="1666875"/>
                  <a:pt x="838200" y="1647825"/>
                </a:cubicBezTo>
                <a:lnTo>
                  <a:pt x="809625" y="1562100"/>
                </a:lnTo>
                <a:lnTo>
                  <a:pt x="800100" y="1533525"/>
                </a:lnTo>
                <a:cubicBezTo>
                  <a:pt x="796925" y="1524000"/>
                  <a:pt x="793010" y="1514690"/>
                  <a:pt x="790575" y="1504950"/>
                </a:cubicBezTo>
                <a:cubicBezTo>
                  <a:pt x="787400" y="1492250"/>
                  <a:pt x="784812" y="1479389"/>
                  <a:pt x="781050" y="1466850"/>
                </a:cubicBezTo>
                <a:cubicBezTo>
                  <a:pt x="775280" y="1447616"/>
                  <a:pt x="762000" y="1409700"/>
                  <a:pt x="762000" y="1409700"/>
                </a:cubicBezTo>
                <a:cubicBezTo>
                  <a:pt x="752099" y="1340395"/>
                  <a:pt x="748829" y="1324208"/>
                  <a:pt x="742950" y="1247775"/>
                </a:cubicBezTo>
                <a:cubicBezTo>
                  <a:pt x="729753" y="1076218"/>
                  <a:pt x="750121" y="1145464"/>
                  <a:pt x="723900" y="1066800"/>
                </a:cubicBezTo>
                <a:cubicBezTo>
                  <a:pt x="720725" y="1041400"/>
                  <a:pt x="717758" y="1015973"/>
                  <a:pt x="714375" y="990600"/>
                </a:cubicBezTo>
                <a:cubicBezTo>
                  <a:pt x="711408" y="968346"/>
                  <a:pt x="704850" y="946376"/>
                  <a:pt x="704850" y="923925"/>
                </a:cubicBezTo>
                <a:cubicBezTo>
                  <a:pt x="704850" y="910834"/>
                  <a:pt x="711200" y="898525"/>
                  <a:pt x="714375" y="885825"/>
                </a:cubicBezTo>
                <a:cubicBezTo>
                  <a:pt x="822325" y="889000"/>
                  <a:pt x="931013" y="882355"/>
                  <a:pt x="1038225" y="895350"/>
                </a:cubicBezTo>
                <a:cubicBezTo>
                  <a:pt x="1048192" y="896558"/>
                  <a:pt x="1033190" y="914945"/>
                  <a:pt x="1028700" y="923925"/>
                </a:cubicBezTo>
                <a:cubicBezTo>
                  <a:pt x="1023580" y="934164"/>
                  <a:pt x="1014770" y="942261"/>
                  <a:pt x="1009650" y="952500"/>
                </a:cubicBezTo>
                <a:cubicBezTo>
                  <a:pt x="1005160" y="961480"/>
                  <a:pt x="1005001" y="972298"/>
                  <a:pt x="1000125" y="981075"/>
                </a:cubicBezTo>
                <a:cubicBezTo>
                  <a:pt x="989006" y="1001089"/>
                  <a:pt x="974725" y="1019175"/>
                  <a:pt x="962025" y="1038225"/>
                </a:cubicBezTo>
                <a:cubicBezTo>
                  <a:pt x="955675" y="1047750"/>
                  <a:pt x="946595" y="1055940"/>
                  <a:pt x="942975" y="1066800"/>
                </a:cubicBezTo>
                <a:cubicBezTo>
                  <a:pt x="926210" y="1117095"/>
                  <a:pt x="939019" y="1087021"/>
                  <a:pt x="895350" y="1152525"/>
                </a:cubicBezTo>
                <a:lnTo>
                  <a:pt x="876300" y="1181100"/>
                </a:lnTo>
                <a:lnTo>
                  <a:pt x="857250" y="1209675"/>
                </a:lnTo>
                <a:cubicBezTo>
                  <a:pt x="842855" y="1267256"/>
                  <a:pt x="851865" y="1235356"/>
                  <a:pt x="828675" y="1304925"/>
                </a:cubicBezTo>
                <a:lnTo>
                  <a:pt x="819150" y="1333500"/>
                </a:lnTo>
                <a:cubicBezTo>
                  <a:pt x="822325" y="1355725"/>
                  <a:pt x="808040" y="1391331"/>
                  <a:pt x="828675" y="1400175"/>
                </a:cubicBezTo>
                <a:cubicBezTo>
                  <a:pt x="926042" y="1441904"/>
                  <a:pt x="957928" y="1385222"/>
                  <a:pt x="1009650" y="1333500"/>
                </a:cubicBezTo>
                <a:cubicBezTo>
                  <a:pt x="1048265" y="1294885"/>
                  <a:pt x="1032201" y="1316973"/>
                  <a:pt x="1057275" y="1266825"/>
                </a:cubicBezTo>
                <a:cubicBezTo>
                  <a:pt x="1053617" y="1288775"/>
                  <a:pt x="1049949" y="1329102"/>
                  <a:pt x="1038225" y="1352550"/>
                </a:cubicBezTo>
                <a:cubicBezTo>
                  <a:pt x="1033105" y="1362789"/>
                  <a:pt x="1025525" y="1371600"/>
                  <a:pt x="1019175" y="1381125"/>
                </a:cubicBezTo>
                <a:cubicBezTo>
                  <a:pt x="1016000" y="1406525"/>
                  <a:pt x="1011070" y="1431767"/>
                  <a:pt x="1009650" y="1457325"/>
                </a:cubicBezTo>
                <a:cubicBezTo>
                  <a:pt x="992520" y="1765657"/>
                  <a:pt x="1022750" y="1633523"/>
                  <a:pt x="990600" y="1762125"/>
                </a:cubicBezTo>
                <a:cubicBezTo>
                  <a:pt x="996017" y="1848800"/>
                  <a:pt x="958859" y="1903643"/>
                  <a:pt x="1028700" y="1933575"/>
                </a:cubicBezTo>
                <a:cubicBezTo>
                  <a:pt x="1040732" y="1938732"/>
                  <a:pt x="1054100" y="1939925"/>
                  <a:pt x="1066800" y="1943100"/>
                </a:cubicBezTo>
                <a:cubicBezTo>
                  <a:pt x="1073150" y="1952625"/>
                  <a:pt x="1078521" y="1962881"/>
                  <a:pt x="1085850" y="1971675"/>
                </a:cubicBezTo>
                <a:cubicBezTo>
                  <a:pt x="1094474" y="1982023"/>
                  <a:pt x="1106953" y="1989042"/>
                  <a:pt x="1114425" y="2000250"/>
                </a:cubicBezTo>
                <a:cubicBezTo>
                  <a:pt x="1119994" y="2008604"/>
                  <a:pt x="1120775" y="2019300"/>
                  <a:pt x="1123950" y="2028825"/>
                </a:cubicBezTo>
                <a:cubicBezTo>
                  <a:pt x="1114425" y="2032000"/>
                  <a:pt x="1105415" y="2038350"/>
                  <a:pt x="1095375" y="2038350"/>
                </a:cubicBezTo>
                <a:cubicBezTo>
                  <a:pt x="1045916" y="2038350"/>
                  <a:pt x="1016820" y="2024865"/>
                  <a:pt x="971550" y="2009775"/>
                </a:cubicBezTo>
                <a:lnTo>
                  <a:pt x="942975" y="2000250"/>
                </a:lnTo>
                <a:lnTo>
                  <a:pt x="914400" y="1990725"/>
                </a:lnTo>
                <a:cubicBezTo>
                  <a:pt x="825500" y="1993900"/>
                  <a:pt x="736446" y="2006370"/>
                  <a:pt x="647700" y="2000250"/>
                </a:cubicBezTo>
                <a:cubicBezTo>
                  <a:pt x="637684" y="1999559"/>
                  <a:pt x="639595" y="1981614"/>
                  <a:pt x="638175" y="1971675"/>
                </a:cubicBezTo>
                <a:cubicBezTo>
                  <a:pt x="633215" y="1936958"/>
                  <a:pt x="634744" y="1901435"/>
                  <a:pt x="628650" y="1866900"/>
                </a:cubicBezTo>
                <a:cubicBezTo>
                  <a:pt x="625160" y="1847125"/>
                  <a:pt x="615950" y="1828800"/>
                  <a:pt x="609600" y="1809750"/>
                </a:cubicBezTo>
                <a:lnTo>
                  <a:pt x="600075" y="1781175"/>
                </a:lnTo>
                <a:cubicBezTo>
                  <a:pt x="596900" y="1771650"/>
                  <a:pt x="592985" y="1762340"/>
                  <a:pt x="590550" y="1752600"/>
                </a:cubicBezTo>
                <a:cubicBezTo>
                  <a:pt x="568946" y="1666186"/>
                  <a:pt x="594253" y="1772965"/>
                  <a:pt x="571500" y="1647825"/>
                </a:cubicBezTo>
                <a:cubicBezTo>
                  <a:pt x="569158" y="1634945"/>
                  <a:pt x="564542" y="1622562"/>
                  <a:pt x="561975" y="1609725"/>
                </a:cubicBezTo>
                <a:cubicBezTo>
                  <a:pt x="558187" y="1590787"/>
                  <a:pt x="555625" y="1571625"/>
                  <a:pt x="552450" y="1552575"/>
                </a:cubicBezTo>
                <a:cubicBezTo>
                  <a:pt x="542925" y="1562100"/>
                  <a:pt x="528478" y="1568491"/>
                  <a:pt x="523875" y="1581150"/>
                </a:cubicBezTo>
                <a:cubicBezTo>
                  <a:pt x="515127" y="1605207"/>
                  <a:pt x="517970" y="1632010"/>
                  <a:pt x="514350" y="1657350"/>
                </a:cubicBezTo>
                <a:cubicBezTo>
                  <a:pt x="511619" y="1676469"/>
                  <a:pt x="508613" y="1695562"/>
                  <a:pt x="504825" y="1714500"/>
                </a:cubicBezTo>
                <a:cubicBezTo>
                  <a:pt x="489707" y="1790089"/>
                  <a:pt x="500548" y="1712558"/>
                  <a:pt x="476250" y="1809750"/>
                </a:cubicBezTo>
                <a:lnTo>
                  <a:pt x="466725" y="1847850"/>
                </a:lnTo>
                <a:cubicBezTo>
                  <a:pt x="463550" y="1914525"/>
                  <a:pt x="473389" y="1983117"/>
                  <a:pt x="457200" y="2047875"/>
                </a:cubicBezTo>
                <a:cubicBezTo>
                  <a:pt x="454025" y="2060575"/>
                  <a:pt x="431639" y="2042112"/>
                  <a:pt x="419100" y="2038350"/>
                </a:cubicBezTo>
                <a:cubicBezTo>
                  <a:pt x="399866" y="2032580"/>
                  <a:pt x="382019" y="2019992"/>
                  <a:pt x="361950" y="2019300"/>
                </a:cubicBezTo>
                <a:lnTo>
                  <a:pt x="85725" y="2009775"/>
                </a:lnTo>
                <a:cubicBezTo>
                  <a:pt x="82550" y="1997075"/>
                  <a:pt x="76200" y="1984766"/>
                  <a:pt x="76200" y="1971675"/>
                </a:cubicBezTo>
                <a:cubicBezTo>
                  <a:pt x="76200" y="1949224"/>
                  <a:pt x="76607" y="1925516"/>
                  <a:pt x="85725" y="1905000"/>
                </a:cubicBezTo>
                <a:cubicBezTo>
                  <a:pt x="90374" y="1894539"/>
                  <a:pt x="104061" y="1891070"/>
                  <a:pt x="114300" y="1885950"/>
                </a:cubicBezTo>
                <a:cubicBezTo>
                  <a:pt x="150949" y="1867626"/>
                  <a:pt x="220881" y="1869334"/>
                  <a:pt x="247650" y="1866900"/>
                </a:cubicBezTo>
                <a:cubicBezTo>
                  <a:pt x="292882" y="1799052"/>
                  <a:pt x="261821" y="1858286"/>
                  <a:pt x="257175" y="1704975"/>
                </a:cubicBezTo>
                <a:cubicBezTo>
                  <a:pt x="252173" y="1539920"/>
                  <a:pt x="250825" y="1374775"/>
                  <a:pt x="247650" y="1209675"/>
                </a:cubicBezTo>
                <a:cubicBezTo>
                  <a:pt x="226131" y="1274233"/>
                  <a:pt x="250490" y="1195476"/>
                  <a:pt x="228600" y="1304925"/>
                </a:cubicBezTo>
                <a:cubicBezTo>
                  <a:pt x="226631" y="1314770"/>
                  <a:pt x="221717" y="1323814"/>
                  <a:pt x="219075" y="1333500"/>
                </a:cubicBezTo>
                <a:cubicBezTo>
                  <a:pt x="212186" y="1358759"/>
                  <a:pt x="208304" y="1384862"/>
                  <a:pt x="200025" y="1409700"/>
                </a:cubicBezTo>
                <a:cubicBezTo>
                  <a:pt x="193675" y="1428750"/>
                  <a:pt x="185845" y="1447369"/>
                  <a:pt x="180975" y="1466850"/>
                </a:cubicBezTo>
                <a:cubicBezTo>
                  <a:pt x="179705" y="1471931"/>
                  <a:pt x="167391" y="1525326"/>
                  <a:pt x="161925" y="1533525"/>
                </a:cubicBezTo>
                <a:cubicBezTo>
                  <a:pt x="154453" y="1544733"/>
                  <a:pt x="144558" y="1554628"/>
                  <a:pt x="133350" y="1562100"/>
                </a:cubicBezTo>
                <a:cubicBezTo>
                  <a:pt x="124996" y="1567669"/>
                  <a:pt x="114300" y="1568450"/>
                  <a:pt x="104775" y="1571625"/>
                </a:cubicBezTo>
                <a:cubicBezTo>
                  <a:pt x="693" y="1560060"/>
                  <a:pt x="28457" y="1590263"/>
                  <a:pt x="9525" y="1524000"/>
                </a:cubicBezTo>
                <a:cubicBezTo>
                  <a:pt x="6767" y="1514346"/>
                  <a:pt x="3175" y="1504950"/>
                  <a:pt x="0" y="1495425"/>
                </a:cubicBezTo>
                <a:cubicBezTo>
                  <a:pt x="3175" y="1412875"/>
                  <a:pt x="1814" y="1330025"/>
                  <a:pt x="9525" y="1247775"/>
                </a:cubicBezTo>
                <a:cubicBezTo>
                  <a:pt x="12731" y="1213582"/>
                  <a:pt x="43757" y="1156393"/>
                  <a:pt x="66675" y="1133475"/>
                </a:cubicBezTo>
                <a:cubicBezTo>
                  <a:pt x="76200" y="1123950"/>
                  <a:pt x="86980" y="1115533"/>
                  <a:pt x="95250" y="1104900"/>
                </a:cubicBezTo>
                <a:cubicBezTo>
                  <a:pt x="118167" y="1075435"/>
                  <a:pt x="135210" y="1053666"/>
                  <a:pt x="142875" y="1019175"/>
                </a:cubicBezTo>
                <a:cubicBezTo>
                  <a:pt x="147065" y="1000322"/>
                  <a:pt x="149225" y="981075"/>
                  <a:pt x="152400" y="962025"/>
                </a:cubicBezTo>
                <a:cubicBezTo>
                  <a:pt x="163039" y="770525"/>
                  <a:pt x="143825" y="844876"/>
                  <a:pt x="180975" y="733425"/>
                </a:cubicBezTo>
                <a:cubicBezTo>
                  <a:pt x="191920" y="700590"/>
                  <a:pt x="207963" y="693737"/>
                  <a:pt x="209550" y="676275"/>
                </a:cubicBezTo>
                <a:close/>
              </a:path>
            </a:pathLst>
          </a:custGeom>
          <a:solidFill>
            <a:sysClr val="window" lastClr="FFFFFF"/>
          </a:solidFill>
          <a:ln w="12700" cap="flat" cmpd="sng" algn="ctr">
            <a:solidFill>
              <a:sysClr val="windowText" lastClr="000000"/>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19" name="フリーフォーム 18"/>
          <p:cNvSpPr/>
          <p:nvPr/>
        </p:nvSpPr>
        <p:spPr>
          <a:xfrm>
            <a:off x="5575935" y="6857365"/>
            <a:ext cx="1171575" cy="1447800"/>
          </a:xfrm>
          <a:custGeom>
            <a:avLst/>
            <a:gdLst>
              <a:gd name="connsiteX0" fmla="*/ 209550 w 1790769"/>
              <a:gd name="connsiteY0" fmla="*/ 676275 h 2052273"/>
              <a:gd name="connsiteX1" fmla="*/ 190500 w 1790769"/>
              <a:gd name="connsiteY1" fmla="*/ 628650 h 2052273"/>
              <a:gd name="connsiteX2" fmla="*/ 171450 w 1790769"/>
              <a:gd name="connsiteY2" fmla="*/ 571500 h 2052273"/>
              <a:gd name="connsiteX3" fmla="*/ 152400 w 1790769"/>
              <a:gd name="connsiteY3" fmla="*/ 542925 h 2052273"/>
              <a:gd name="connsiteX4" fmla="*/ 133350 w 1790769"/>
              <a:gd name="connsiteY4" fmla="*/ 485775 h 2052273"/>
              <a:gd name="connsiteX5" fmla="*/ 123825 w 1790769"/>
              <a:gd name="connsiteY5" fmla="*/ 457200 h 2052273"/>
              <a:gd name="connsiteX6" fmla="*/ 114300 w 1790769"/>
              <a:gd name="connsiteY6" fmla="*/ 428625 h 2052273"/>
              <a:gd name="connsiteX7" fmla="*/ 123825 w 1790769"/>
              <a:gd name="connsiteY7" fmla="*/ 200025 h 2052273"/>
              <a:gd name="connsiteX8" fmla="*/ 142875 w 1790769"/>
              <a:gd name="connsiteY8" fmla="*/ 161925 h 2052273"/>
              <a:gd name="connsiteX9" fmla="*/ 190500 w 1790769"/>
              <a:gd name="connsiteY9" fmla="*/ 76200 h 2052273"/>
              <a:gd name="connsiteX10" fmla="*/ 219075 w 1790769"/>
              <a:gd name="connsiteY10" fmla="*/ 66675 h 2052273"/>
              <a:gd name="connsiteX11" fmla="*/ 285750 w 1790769"/>
              <a:gd name="connsiteY11" fmla="*/ 38100 h 2052273"/>
              <a:gd name="connsiteX12" fmla="*/ 352425 w 1790769"/>
              <a:gd name="connsiteY12" fmla="*/ 28575 h 2052273"/>
              <a:gd name="connsiteX13" fmla="*/ 466725 w 1790769"/>
              <a:gd name="connsiteY13" fmla="*/ 38100 h 2052273"/>
              <a:gd name="connsiteX14" fmla="*/ 495300 w 1790769"/>
              <a:gd name="connsiteY14" fmla="*/ 47625 h 2052273"/>
              <a:gd name="connsiteX15" fmla="*/ 533400 w 1790769"/>
              <a:gd name="connsiteY15" fmla="*/ 57150 h 2052273"/>
              <a:gd name="connsiteX16" fmla="*/ 590550 w 1790769"/>
              <a:gd name="connsiteY16" fmla="*/ 95250 h 2052273"/>
              <a:gd name="connsiteX17" fmla="*/ 619125 w 1790769"/>
              <a:gd name="connsiteY17" fmla="*/ 114300 h 2052273"/>
              <a:gd name="connsiteX18" fmla="*/ 638175 w 1790769"/>
              <a:gd name="connsiteY18" fmla="*/ 152400 h 2052273"/>
              <a:gd name="connsiteX19" fmla="*/ 657225 w 1790769"/>
              <a:gd name="connsiteY19" fmla="*/ 180975 h 2052273"/>
              <a:gd name="connsiteX20" fmla="*/ 685800 w 1790769"/>
              <a:gd name="connsiteY20" fmla="*/ 276225 h 2052273"/>
              <a:gd name="connsiteX21" fmla="*/ 704850 w 1790769"/>
              <a:gd name="connsiteY21" fmla="*/ 342900 h 2052273"/>
              <a:gd name="connsiteX22" fmla="*/ 666750 w 1790769"/>
              <a:gd name="connsiteY22" fmla="*/ 600075 h 2052273"/>
              <a:gd name="connsiteX23" fmla="*/ 638175 w 1790769"/>
              <a:gd name="connsiteY23" fmla="*/ 619125 h 2052273"/>
              <a:gd name="connsiteX24" fmla="*/ 971550 w 1790769"/>
              <a:gd name="connsiteY24" fmla="*/ 619125 h 2052273"/>
              <a:gd name="connsiteX25" fmla="*/ 1095375 w 1790769"/>
              <a:gd name="connsiteY25" fmla="*/ 609600 h 2052273"/>
              <a:gd name="connsiteX26" fmla="*/ 1047750 w 1790769"/>
              <a:gd name="connsiteY26" fmla="*/ 561975 h 2052273"/>
              <a:gd name="connsiteX27" fmla="*/ 1019175 w 1790769"/>
              <a:gd name="connsiteY27" fmla="*/ 552450 h 2052273"/>
              <a:gd name="connsiteX28" fmla="*/ 962025 w 1790769"/>
              <a:gd name="connsiteY28" fmla="*/ 514350 h 2052273"/>
              <a:gd name="connsiteX29" fmla="*/ 933450 w 1790769"/>
              <a:gd name="connsiteY29" fmla="*/ 495300 h 2052273"/>
              <a:gd name="connsiteX30" fmla="*/ 904875 w 1790769"/>
              <a:gd name="connsiteY30" fmla="*/ 457200 h 2052273"/>
              <a:gd name="connsiteX31" fmla="*/ 895350 w 1790769"/>
              <a:gd name="connsiteY31" fmla="*/ 428625 h 2052273"/>
              <a:gd name="connsiteX32" fmla="*/ 876300 w 1790769"/>
              <a:gd name="connsiteY32" fmla="*/ 400050 h 2052273"/>
              <a:gd name="connsiteX33" fmla="*/ 885825 w 1790769"/>
              <a:gd name="connsiteY33" fmla="*/ 123825 h 2052273"/>
              <a:gd name="connsiteX34" fmla="*/ 923925 w 1790769"/>
              <a:gd name="connsiteY34" fmla="*/ 66675 h 2052273"/>
              <a:gd name="connsiteX35" fmla="*/ 942975 w 1790769"/>
              <a:gd name="connsiteY35" fmla="*/ 38100 h 2052273"/>
              <a:gd name="connsiteX36" fmla="*/ 971550 w 1790769"/>
              <a:gd name="connsiteY36" fmla="*/ 19050 h 2052273"/>
              <a:gd name="connsiteX37" fmla="*/ 1123950 w 1790769"/>
              <a:gd name="connsiteY37" fmla="*/ 0 h 2052273"/>
              <a:gd name="connsiteX38" fmla="*/ 1362075 w 1790769"/>
              <a:gd name="connsiteY38" fmla="*/ 9525 h 2052273"/>
              <a:gd name="connsiteX39" fmla="*/ 1390650 w 1790769"/>
              <a:gd name="connsiteY39" fmla="*/ 19050 h 2052273"/>
              <a:gd name="connsiteX40" fmla="*/ 1419225 w 1790769"/>
              <a:gd name="connsiteY40" fmla="*/ 38100 h 2052273"/>
              <a:gd name="connsiteX41" fmla="*/ 1485900 w 1790769"/>
              <a:gd name="connsiteY41" fmla="*/ 123825 h 2052273"/>
              <a:gd name="connsiteX42" fmla="*/ 1495425 w 1790769"/>
              <a:gd name="connsiteY42" fmla="*/ 152400 h 2052273"/>
              <a:gd name="connsiteX43" fmla="*/ 1514475 w 1790769"/>
              <a:gd name="connsiteY43" fmla="*/ 180975 h 2052273"/>
              <a:gd name="connsiteX44" fmla="*/ 1533525 w 1790769"/>
              <a:gd name="connsiteY44" fmla="*/ 238125 h 2052273"/>
              <a:gd name="connsiteX45" fmla="*/ 1514475 w 1790769"/>
              <a:gd name="connsiteY45" fmla="*/ 495300 h 2052273"/>
              <a:gd name="connsiteX46" fmla="*/ 1485900 w 1790769"/>
              <a:gd name="connsiteY46" fmla="*/ 552450 h 2052273"/>
              <a:gd name="connsiteX47" fmla="*/ 1457325 w 1790769"/>
              <a:gd name="connsiteY47" fmla="*/ 571500 h 2052273"/>
              <a:gd name="connsiteX48" fmla="*/ 1438275 w 1790769"/>
              <a:gd name="connsiteY48" fmla="*/ 600075 h 2052273"/>
              <a:gd name="connsiteX49" fmla="*/ 1381125 w 1790769"/>
              <a:gd name="connsiteY49" fmla="*/ 628650 h 2052273"/>
              <a:gd name="connsiteX50" fmla="*/ 1533525 w 1790769"/>
              <a:gd name="connsiteY50" fmla="*/ 638175 h 2052273"/>
              <a:gd name="connsiteX51" fmla="*/ 1562100 w 1790769"/>
              <a:gd name="connsiteY51" fmla="*/ 647700 h 2052273"/>
              <a:gd name="connsiteX52" fmla="*/ 1600200 w 1790769"/>
              <a:gd name="connsiteY52" fmla="*/ 733425 h 2052273"/>
              <a:gd name="connsiteX53" fmla="*/ 1609725 w 1790769"/>
              <a:gd name="connsiteY53" fmla="*/ 762000 h 2052273"/>
              <a:gd name="connsiteX54" fmla="*/ 1619250 w 1790769"/>
              <a:gd name="connsiteY54" fmla="*/ 790575 h 2052273"/>
              <a:gd name="connsiteX55" fmla="*/ 1600200 w 1790769"/>
              <a:gd name="connsiteY55" fmla="*/ 847725 h 2052273"/>
              <a:gd name="connsiteX56" fmla="*/ 1543050 w 1790769"/>
              <a:gd name="connsiteY56" fmla="*/ 876300 h 2052273"/>
              <a:gd name="connsiteX57" fmla="*/ 1514475 w 1790769"/>
              <a:gd name="connsiteY57" fmla="*/ 885825 h 2052273"/>
              <a:gd name="connsiteX58" fmla="*/ 1524000 w 1790769"/>
              <a:gd name="connsiteY58" fmla="*/ 962025 h 2052273"/>
              <a:gd name="connsiteX59" fmla="*/ 1590675 w 1790769"/>
              <a:gd name="connsiteY59" fmla="*/ 1047750 h 2052273"/>
              <a:gd name="connsiteX60" fmla="*/ 1619250 w 1790769"/>
              <a:gd name="connsiteY60" fmla="*/ 1104900 h 2052273"/>
              <a:gd name="connsiteX61" fmla="*/ 1628775 w 1790769"/>
              <a:gd name="connsiteY61" fmla="*/ 1133475 h 2052273"/>
              <a:gd name="connsiteX62" fmla="*/ 1647825 w 1790769"/>
              <a:gd name="connsiteY62" fmla="*/ 1171575 h 2052273"/>
              <a:gd name="connsiteX63" fmla="*/ 1657350 w 1790769"/>
              <a:gd name="connsiteY63" fmla="*/ 1200150 h 2052273"/>
              <a:gd name="connsiteX64" fmla="*/ 1676400 w 1790769"/>
              <a:gd name="connsiteY64" fmla="*/ 1238250 h 2052273"/>
              <a:gd name="connsiteX65" fmla="*/ 1695450 w 1790769"/>
              <a:gd name="connsiteY65" fmla="*/ 1295400 h 2052273"/>
              <a:gd name="connsiteX66" fmla="*/ 1657350 w 1790769"/>
              <a:gd name="connsiteY66" fmla="*/ 1419225 h 2052273"/>
              <a:gd name="connsiteX67" fmla="*/ 1600200 w 1790769"/>
              <a:gd name="connsiteY67" fmla="*/ 1409700 h 2052273"/>
              <a:gd name="connsiteX68" fmla="*/ 1581150 w 1790769"/>
              <a:gd name="connsiteY68" fmla="*/ 1352550 h 2052273"/>
              <a:gd name="connsiteX69" fmla="*/ 1571625 w 1790769"/>
              <a:gd name="connsiteY69" fmla="*/ 1323975 h 2052273"/>
              <a:gd name="connsiteX70" fmla="*/ 1533525 w 1790769"/>
              <a:gd name="connsiteY70" fmla="*/ 1266825 h 2052273"/>
              <a:gd name="connsiteX71" fmla="*/ 1514475 w 1790769"/>
              <a:gd name="connsiteY71" fmla="*/ 1238250 h 2052273"/>
              <a:gd name="connsiteX72" fmla="*/ 1457325 w 1790769"/>
              <a:gd name="connsiteY72" fmla="*/ 1181100 h 2052273"/>
              <a:gd name="connsiteX73" fmla="*/ 1466850 w 1790769"/>
              <a:gd name="connsiteY73" fmla="*/ 1238250 h 2052273"/>
              <a:gd name="connsiteX74" fmla="*/ 1485900 w 1790769"/>
              <a:gd name="connsiteY74" fmla="*/ 1276350 h 2052273"/>
              <a:gd name="connsiteX75" fmla="*/ 1504950 w 1790769"/>
              <a:gd name="connsiteY75" fmla="*/ 1333500 h 2052273"/>
              <a:gd name="connsiteX76" fmla="*/ 1524000 w 1790769"/>
              <a:gd name="connsiteY76" fmla="*/ 1362075 h 2052273"/>
              <a:gd name="connsiteX77" fmla="*/ 1543050 w 1790769"/>
              <a:gd name="connsiteY77" fmla="*/ 1428750 h 2052273"/>
              <a:gd name="connsiteX78" fmla="*/ 1552575 w 1790769"/>
              <a:gd name="connsiteY78" fmla="*/ 1857375 h 2052273"/>
              <a:gd name="connsiteX79" fmla="*/ 1676400 w 1790769"/>
              <a:gd name="connsiteY79" fmla="*/ 1866900 h 2052273"/>
              <a:gd name="connsiteX80" fmla="*/ 1704975 w 1790769"/>
              <a:gd name="connsiteY80" fmla="*/ 1885950 h 2052273"/>
              <a:gd name="connsiteX81" fmla="*/ 1781175 w 1790769"/>
              <a:gd name="connsiteY81" fmla="*/ 1971675 h 2052273"/>
              <a:gd name="connsiteX82" fmla="*/ 1695450 w 1790769"/>
              <a:gd name="connsiteY82" fmla="*/ 1990725 h 2052273"/>
              <a:gd name="connsiteX83" fmla="*/ 1628775 w 1790769"/>
              <a:gd name="connsiteY83" fmla="*/ 1981200 h 2052273"/>
              <a:gd name="connsiteX84" fmla="*/ 1590675 w 1790769"/>
              <a:gd name="connsiteY84" fmla="*/ 1971675 h 2052273"/>
              <a:gd name="connsiteX85" fmla="*/ 1504950 w 1790769"/>
              <a:gd name="connsiteY85" fmla="*/ 1962150 h 2052273"/>
              <a:gd name="connsiteX86" fmla="*/ 1457325 w 1790769"/>
              <a:gd name="connsiteY86" fmla="*/ 1952625 h 2052273"/>
              <a:gd name="connsiteX87" fmla="*/ 1381125 w 1790769"/>
              <a:gd name="connsiteY87" fmla="*/ 1943100 h 2052273"/>
              <a:gd name="connsiteX88" fmla="*/ 1352550 w 1790769"/>
              <a:gd name="connsiteY88" fmla="*/ 1933575 h 2052273"/>
              <a:gd name="connsiteX89" fmla="*/ 1343025 w 1790769"/>
              <a:gd name="connsiteY89" fmla="*/ 1895475 h 2052273"/>
              <a:gd name="connsiteX90" fmla="*/ 1323975 w 1790769"/>
              <a:gd name="connsiteY90" fmla="*/ 1838325 h 2052273"/>
              <a:gd name="connsiteX91" fmla="*/ 1314450 w 1790769"/>
              <a:gd name="connsiteY91" fmla="*/ 1809750 h 2052273"/>
              <a:gd name="connsiteX92" fmla="*/ 1304925 w 1790769"/>
              <a:gd name="connsiteY92" fmla="*/ 1781175 h 2052273"/>
              <a:gd name="connsiteX93" fmla="*/ 1295400 w 1790769"/>
              <a:gd name="connsiteY93" fmla="*/ 1733550 h 2052273"/>
              <a:gd name="connsiteX94" fmla="*/ 1276350 w 1790769"/>
              <a:gd name="connsiteY94" fmla="*/ 1676400 h 2052273"/>
              <a:gd name="connsiteX95" fmla="*/ 1266825 w 1790769"/>
              <a:gd name="connsiteY95" fmla="*/ 1628775 h 2052273"/>
              <a:gd name="connsiteX96" fmla="*/ 1247775 w 1790769"/>
              <a:gd name="connsiteY96" fmla="*/ 1571625 h 2052273"/>
              <a:gd name="connsiteX97" fmla="*/ 1238250 w 1790769"/>
              <a:gd name="connsiteY97" fmla="*/ 1533525 h 2052273"/>
              <a:gd name="connsiteX98" fmla="*/ 1228725 w 1790769"/>
              <a:gd name="connsiteY98" fmla="*/ 1571625 h 2052273"/>
              <a:gd name="connsiteX99" fmla="*/ 1219200 w 1790769"/>
              <a:gd name="connsiteY99" fmla="*/ 1600200 h 2052273"/>
              <a:gd name="connsiteX100" fmla="*/ 1200150 w 1790769"/>
              <a:gd name="connsiteY100" fmla="*/ 1695450 h 2052273"/>
              <a:gd name="connsiteX101" fmla="*/ 1190625 w 1790769"/>
              <a:gd name="connsiteY101" fmla="*/ 1724025 h 2052273"/>
              <a:gd name="connsiteX102" fmla="*/ 1171575 w 1790769"/>
              <a:gd name="connsiteY102" fmla="*/ 1800225 h 2052273"/>
              <a:gd name="connsiteX103" fmla="*/ 1152525 w 1790769"/>
              <a:gd name="connsiteY103" fmla="*/ 1857375 h 2052273"/>
              <a:gd name="connsiteX104" fmla="*/ 1143000 w 1790769"/>
              <a:gd name="connsiteY104" fmla="*/ 1885950 h 2052273"/>
              <a:gd name="connsiteX105" fmla="*/ 1133475 w 1790769"/>
              <a:gd name="connsiteY105" fmla="*/ 1924050 h 2052273"/>
              <a:gd name="connsiteX106" fmla="*/ 1104900 w 1790769"/>
              <a:gd name="connsiteY106" fmla="*/ 1981200 h 2052273"/>
              <a:gd name="connsiteX107" fmla="*/ 1095375 w 1790769"/>
              <a:gd name="connsiteY107" fmla="*/ 2009775 h 2052273"/>
              <a:gd name="connsiteX108" fmla="*/ 1066800 w 1790769"/>
              <a:gd name="connsiteY108" fmla="*/ 1914525 h 2052273"/>
              <a:gd name="connsiteX109" fmla="*/ 981075 w 1790769"/>
              <a:gd name="connsiteY109" fmla="*/ 1885950 h 2052273"/>
              <a:gd name="connsiteX110" fmla="*/ 952500 w 1790769"/>
              <a:gd name="connsiteY110" fmla="*/ 1876425 h 2052273"/>
              <a:gd name="connsiteX111" fmla="*/ 866775 w 1790769"/>
              <a:gd name="connsiteY111" fmla="*/ 1866900 h 2052273"/>
              <a:gd name="connsiteX112" fmla="*/ 857250 w 1790769"/>
              <a:gd name="connsiteY112" fmla="*/ 1704975 h 2052273"/>
              <a:gd name="connsiteX113" fmla="*/ 838200 w 1790769"/>
              <a:gd name="connsiteY113" fmla="*/ 1647825 h 2052273"/>
              <a:gd name="connsiteX114" fmla="*/ 809625 w 1790769"/>
              <a:gd name="connsiteY114" fmla="*/ 1562100 h 2052273"/>
              <a:gd name="connsiteX115" fmla="*/ 800100 w 1790769"/>
              <a:gd name="connsiteY115" fmla="*/ 1533525 h 2052273"/>
              <a:gd name="connsiteX116" fmla="*/ 790575 w 1790769"/>
              <a:gd name="connsiteY116" fmla="*/ 1504950 h 2052273"/>
              <a:gd name="connsiteX117" fmla="*/ 781050 w 1790769"/>
              <a:gd name="connsiteY117" fmla="*/ 1466850 h 2052273"/>
              <a:gd name="connsiteX118" fmla="*/ 762000 w 1790769"/>
              <a:gd name="connsiteY118" fmla="*/ 1409700 h 2052273"/>
              <a:gd name="connsiteX119" fmla="*/ 742950 w 1790769"/>
              <a:gd name="connsiteY119" fmla="*/ 1247775 h 2052273"/>
              <a:gd name="connsiteX120" fmla="*/ 723900 w 1790769"/>
              <a:gd name="connsiteY120" fmla="*/ 1066800 h 2052273"/>
              <a:gd name="connsiteX121" fmla="*/ 714375 w 1790769"/>
              <a:gd name="connsiteY121" fmla="*/ 990600 h 2052273"/>
              <a:gd name="connsiteX122" fmla="*/ 704850 w 1790769"/>
              <a:gd name="connsiteY122" fmla="*/ 923925 h 2052273"/>
              <a:gd name="connsiteX123" fmla="*/ 714375 w 1790769"/>
              <a:gd name="connsiteY123" fmla="*/ 885825 h 2052273"/>
              <a:gd name="connsiteX124" fmla="*/ 1038225 w 1790769"/>
              <a:gd name="connsiteY124" fmla="*/ 895350 h 2052273"/>
              <a:gd name="connsiteX125" fmla="*/ 1028700 w 1790769"/>
              <a:gd name="connsiteY125" fmla="*/ 923925 h 2052273"/>
              <a:gd name="connsiteX126" fmla="*/ 1009650 w 1790769"/>
              <a:gd name="connsiteY126" fmla="*/ 952500 h 2052273"/>
              <a:gd name="connsiteX127" fmla="*/ 1000125 w 1790769"/>
              <a:gd name="connsiteY127" fmla="*/ 981075 h 2052273"/>
              <a:gd name="connsiteX128" fmla="*/ 962025 w 1790769"/>
              <a:gd name="connsiteY128" fmla="*/ 1038225 h 2052273"/>
              <a:gd name="connsiteX129" fmla="*/ 942975 w 1790769"/>
              <a:gd name="connsiteY129" fmla="*/ 1066800 h 2052273"/>
              <a:gd name="connsiteX130" fmla="*/ 895350 w 1790769"/>
              <a:gd name="connsiteY130" fmla="*/ 1152525 h 2052273"/>
              <a:gd name="connsiteX131" fmla="*/ 876300 w 1790769"/>
              <a:gd name="connsiteY131" fmla="*/ 1181100 h 2052273"/>
              <a:gd name="connsiteX132" fmla="*/ 857250 w 1790769"/>
              <a:gd name="connsiteY132" fmla="*/ 1209675 h 2052273"/>
              <a:gd name="connsiteX133" fmla="*/ 828675 w 1790769"/>
              <a:gd name="connsiteY133" fmla="*/ 1304925 h 2052273"/>
              <a:gd name="connsiteX134" fmla="*/ 819150 w 1790769"/>
              <a:gd name="connsiteY134" fmla="*/ 1333500 h 2052273"/>
              <a:gd name="connsiteX135" fmla="*/ 828675 w 1790769"/>
              <a:gd name="connsiteY135" fmla="*/ 1400175 h 2052273"/>
              <a:gd name="connsiteX136" fmla="*/ 1009650 w 1790769"/>
              <a:gd name="connsiteY136" fmla="*/ 1333500 h 2052273"/>
              <a:gd name="connsiteX137" fmla="*/ 1057275 w 1790769"/>
              <a:gd name="connsiteY137" fmla="*/ 1266825 h 2052273"/>
              <a:gd name="connsiteX138" fmla="*/ 1038225 w 1790769"/>
              <a:gd name="connsiteY138" fmla="*/ 1352550 h 2052273"/>
              <a:gd name="connsiteX139" fmla="*/ 1019175 w 1790769"/>
              <a:gd name="connsiteY139" fmla="*/ 1381125 h 2052273"/>
              <a:gd name="connsiteX140" fmla="*/ 1009650 w 1790769"/>
              <a:gd name="connsiteY140" fmla="*/ 1457325 h 2052273"/>
              <a:gd name="connsiteX141" fmla="*/ 990600 w 1790769"/>
              <a:gd name="connsiteY141" fmla="*/ 1762125 h 2052273"/>
              <a:gd name="connsiteX142" fmla="*/ 1028700 w 1790769"/>
              <a:gd name="connsiteY142" fmla="*/ 1933575 h 2052273"/>
              <a:gd name="connsiteX143" fmla="*/ 1066800 w 1790769"/>
              <a:gd name="connsiteY143" fmla="*/ 1943100 h 2052273"/>
              <a:gd name="connsiteX144" fmla="*/ 1085850 w 1790769"/>
              <a:gd name="connsiteY144" fmla="*/ 1971675 h 2052273"/>
              <a:gd name="connsiteX145" fmla="*/ 1114425 w 1790769"/>
              <a:gd name="connsiteY145" fmla="*/ 2000250 h 2052273"/>
              <a:gd name="connsiteX146" fmla="*/ 1123950 w 1790769"/>
              <a:gd name="connsiteY146" fmla="*/ 2028825 h 2052273"/>
              <a:gd name="connsiteX147" fmla="*/ 1095375 w 1790769"/>
              <a:gd name="connsiteY147" fmla="*/ 2038350 h 2052273"/>
              <a:gd name="connsiteX148" fmla="*/ 971550 w 1790769"/>
              <a:gd name="connsiteY148" fmla="*/ 2009775 h 2052273"/>
              <a:gd name="connsiteX149" fmla="*/ 942975 w 1790769"/>
              <a:gd name="connsiteY149" fmla="*/ 2000250 h 2052273"/>
              <a:gd name="connsiteX150" fmla="*/ 914400 w 1790769"/>
              <a:gd name="connsiteY150" fmla="*/ 1990725 h 2052273"/>
              <a:gd name="connsiteX151" fmla="*/ 647700 w 1790769"/>
              <a:gd name="connsiteY151" fmla="*/ 2000250 h 2052273"/>
              <a:gd name="connsiteX152" fmla="*/ 638175 w 1790769"/>
              <a:gd name="connsiteY152" fmla="*/ 1971675 h 2052273"/>
              <a:gd name="connsiteX153" fmla="*/ 628650 w 1790769"/>
              <a:gd name="connsiteY153" fmla="*/ 1866900 h 2052273"/>
              <a:gd name="connsiteX154" fmla="*/ 609600 w 1790769"/>
              <a:gd name="connsiteY154" fmla="*/ 1809750 h 2052273"/>
              <a:gd name="connsiteX155" fmla="*/ 600075 w 1790769"/>
              <a:gd name="connsiteY155" fmla="*/ 1781175 h 2052273"/>
              <a:gd name="connsiteX156" fmla="*/ 590550 w 1790769"/>
              <a:gd name="connsiteY156" fmla="*/ 1752600 h 2052273"/>
              <a:gd name="connsiteX157" fmla="*/ 571500 w 1790769"/>
              <a:gd name="connsiteY157" fmla="*/ 1647825 h 2052273"/>
              <a:gd name="connsiteX158" fmla="*/ 561975 w 1790769"/>
              <a:gd name="connsiteY158" fmla="*/ 1609725 h 2052273"/>
              <a:gd name="connsiteX159" fmla="*/ 552450 w 1790769"/>
              <a:gd name="connsiteY159" fmla="*/ 1552575 h 2052273"/>
              <a:gd name="connsiteX160" fmla="*/ 523875 w 1790769"/>
              <a:gd name="connsiteY160" fmla="*/ 1581150 h 2052273"/>
              <a:gd name="connsiteX161" fmla="*/ 514350 w 1790769"/>
              <a:gd name="connsiteY161" fmla="*/ 1657350 h 2052273"/>
              <a:gd name="connsiteX162" fmla="*/ 504825 w 1790769"/>
              <a:gd name="connsiteY162" fmla="*/ 1714500 h 2052273"/>
              <a:gd name="connsiteX163" fmla="*/ 476250 w 1790769"/>
              <a:gd name="connsiteY163" fmla="*/ 1809750 h 2052273"/>
              <a:gd name="connsiteX164" fmla="*/ 466725 w 1790769"/>
              <a:gd name="connsiteY164" fmla="*/ 1847850 h 2052273"/>
              <a:gd name="connsiteX165" fmla="*/ 457200 w 1790769"/>
              <a:gd name="connsiteY165" fmla="*/ 2047875 h 2052273"/>
              <a:gd name="connsiteX166" fmla="*/ 419100 w 1790769"/>
              <a:gd name="connsiteY166" fmla="*/ 2038350 h 2052273"/>
              <a:gd name="connsiteX167" fmla="*/ 361950 w 1790769"/>
              <a:gd name="connsiteY167" fmla="*/ 2019300 h 2052273"/>
              <a:gd name="connsiteX168" fmla="*/ 85725 w 1790769"/>
              <a:gd name="connsiteY168" fmla="*/ 2009775 h 2052273"/>
              <a:gd name="connsiteX169" fmla="*/ 76200 w 1790769"/>
              <a:gd name="connsiteY169" fmla="*/ 1971675 h 2052273"/>
              <a:gd name="connsiteX170" fmla="*/ 85725 w 1790769"/>
              <a:gd name="connsiteY170" fmla="*/ 1905000 h 2052273"/>
              <a:gd name="connsiteX171" fmla="*/ 114300 w 1790769"/>
              <a:gd name="connsiteY171" fmla="*/ 1885950 h 2052273"/>
              <a:gd name="connsiteX172" fmla="*/ 247650 w 1790769"/>
              <a:gd name="connsiteY172" fmla="*/ 1866900 h 2052273"/>
              <a:gd name="connsiteX173" fmla="*/ 257175 w 1790769"/>
              <a:gd name="connsiteY173" fmla="*/ 1704975 h 2052273"/>
              <a:gd name="connsiteX174" fmla="*/ 247650 w 1790769"/>
              <a:gd name="connsiteY174" fmla="*/ 1209675 h 2052273"/>
              <a:gd name="connsiteX175" fmla="*/ 228600 w 1790769"/>
              <a:gd name="connsiteY175" fmla="*/ 1304925 h 2052273"/>
              <a:gd name="connsiteX176" fmla="*/ 219075 w 1790769"/>
              <a:gd name="connsiteY176" fmla="*/ 1333500 h 2052273"/>
              <a:gd name="connsiteX177" fmla="*/ 200025 w 1790769"/>
              <a:gd name="connsiteY177" fmla="*/ 1409700 h 2052273"/>
              <a:gd name="connsiteX178" fmla="*/ 180975 w 1790769"/>
              <a:gd name="connsiteY178" fmla="*/ 1466850 h 2052273"/>
              <a:gd name="connsiteX179" fmla="*/ 161925 w 1790769"/>
              <a:gd name="connsiteY179" fmla="*/ 1533525 h 2052273"/>
              <a:gd name="connsiteX180" fmla="*/ 133350 w 1790769"/>
              <a:gd name="connsiteY180" fmla="*/ 1562100 h 2052273"/>
              <a:gd name="connsiteX181" fmla="*/ 104775 w 1790769"/>
              <a:gd name="connsiteY181" fmla="*/ 1571625 h 2052273"/>
              <a:gd name="connsiteX182" fmla="*/ 9525 w 1790769"/>
              <a:gd name="connsiteY182" fmla="*/ 1524000 h 2052273"/>
              <a:gd name="connsiteX183" fmla="*/ 0 w 1790769"/>
              <a:gd name="connsiteY183" fmla="*/ 1495425 h 2052273"/>
              <a:gd name="connsiteX184" fmla="*/ 9525 w 1790769"/>
              <a:gd name="connsiteY184" fmla="*/ 1247775 h 2052273"/>
              <a:gd name="connsiteX185" fmla="*/ 66675 w 1790769"/>
              <a:gd name="connsiteY185" fmla="*/ 1133475 h 2052273"/>
              <a:gd name="connsiteX186" fmla="*/ 95250 w 1790769"/>
              <a:gd name="connsiteY186" fmla="*/ 1104900 h 2052273"/>
              <a:gd name="connsiteX187" fmla="*/ 142875 w 1790769"/>
              <a:gd name="connsiteY187" fmla="*/ 1019175 h 2052273"/>
              <a:gd name="connsiteX188" fmla="*/ 152400 w 1790769"/>
              <a:gd name="connsiteY188" fmla="*/ 962025 h 2052273"/>
              <a:gd name="connsiteX189" fmla="*/ 180975 w 1790769"/>
              <a:gd name="connsiteY189" fmla="*/ 733425 h 2052273"/>
              <a:gd name="connsiteX190" fmla="*/ 209550 w 1790769"/>
              <a:gd name="connsiteY190" fmla="*/ 676275 h 20522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Lst>
            <a:rect l="l" t="t" r="r" b="b"/>
            <a:pathLst>
              <a:path w="1790769" h="2052273">
                <a:moveTo>
                  <a:pt x="209550" y="676275"/>
                </a:moveTo>
                <a:cubicBezTo>
                  <a:pt x="211137" y="658813"/>
                  <a:pt x="196343" y="644718"/>
                  <a:pt x="190500" y="628650"/>
                </a:cubicBezTo>
                <a:cubicBezTo>
                  <a:pt x="183638" y="609779"/>
                  <a:pt x="182589" y="588208"/>
                  <a:pt x="171450" y="571500"/>
                </a:cubicBezTo>
                <a:cubicBezTo>
                  <a:pt x="165100" y="561975"/>
                  <a:pt x="157049" y="553386"/>
                  <a:pt x="152400" y="542925"/>
                </a:cubicBezTo>
                <a:cubicBezTo>
                  <a:pt x="144245" y="524575"/>
                  <a:pt x="139700" y="504825"/>
                  <a:pt x="133350" y="485775"/>
                </a:cubicBezTo>
                <a:lnTo>
                  <a:pt x="123825" y="457200"/>
                </a:lnTo>
                <a:lnTo>
                  <a:pt x="114300" y="428625"/>
                </a:lnTo>
                <a:cubicBezTo>
                  <a:pt x="117475" y="352425"/>
                  <a:pt x="115700" y="275857"/>
                  <a:pt x="123825" y="200025"/>
                </a:cubicBezTo>
                <a:cubicBezTo>
                  <a:pt x="125338" y="185907"/>
                  <a:pt x="137282" y="174976"/>
                  <a:pt x="142875" y="161925"/>
                </a:cubicBezTo>
                <a:cubicBezTo>
                  <a:pt x="154057" y="135833"/>
                  <a:pt x="159561" y="86513"/>
                  <a:pt x="190500" y="76200"/>
                </a:cubicBezTo>
                <a:cubicBezTo>
                  <a:pt x="200025" y="73025"/>
                  <a:pt x="209847" y="70630"/>
                  <a:pt x="219075" y="66675"/>
                </a:cubicBezTo>
                <a:cubicBezTo>
                  <a:pt x="246182" y="55058"/>
                  <a:pt x="257828" y="43684"/>
                  <a:pt x="285750" y="38100"/>
                </a:cubicBezTo>
                <a:cubicBezTo>
                  <a:pt x="307765" y="33697"/>
                  <a:pt x="330200" y="31750"/>
                  <a:pt x="352425" y="28575"/>
                </a:cubicBezTo>
                <a:cubicBezTo>
                  <a:pt x="390525" y="31750"/>
                  <a:pt x="428828" y="33047"/>
                  <a:pt x="466725" y="38100"/>
                </a:cubicBezTo>
                <a:cubicBezTo>
                  <a:pt x="476677" y="39427"/>
                  <a:pt x="485646" y="44867"/>
                  <a:pt x="495300" y="47625"/>
                </a:cubicBezTo>
                <a:cubicBezTo>
                  <a:pt x="507887" y="51221"/>
                  <a:pt x="520700" y="53975"/>
                  <a:pt x="533400" y="57150"/>
                </a:cubicBezTo>
                <a:lnTo>
                  <a:pt x="590550" y="95250"/>
                </a:lnTo>
                <a:lnTo>
                  <a:pt x="619125" y="114300"/>
                </a:lnTo>
                <a:cubicBezTo>
                  <a:pt x="625475" y="127000"/>
                  <a:pt x="631130" y="140072"/>
                  <a:pt x="638175" y="152400"/>
                </a:cubicBezTo>
                <a:cubicBezTo>
                  <a:pt x="643855" y="162339"/>
                  <a:pt x="652576" y="170514"/>
                  <a:pt x="657225" y="180975"/>
                </a:cubicBezTo>
                <a:cubicBezTo>
                  <a:pt x="675333" y="221719"/>
                  <a:pt x="674717" y="237436"/>
                  <a:pt x="685800" y="276225"/>
                </a:cubicBezTo>
                <a:cubicBezTo>
                  <a:pt x="713129" y="371878"/>
                  <a:pt x="675073" y="223793"/>
                  <a:pt x="704850" y="342900"/>
                </a:cubicBezTo>
                <a:cubicBezTo>
                  <a:pt x="689188" y="750118"/>
                  <a:pt x="774396" y="546252"/>
                  <a:pt x="666750" y="600075"/>
                </a:cubicBezTo>
                <a:cubicBezTo>
                  <a:pt x="656511" y="605195"/>
                  <a:pt x="647700" y="612775"/>
                  <a:pt x="638175" y="619125"/>
                </a:cubicBezTo>
                <a:cubicBezTo>
                  <a:pt x="762097" y="660432"/>
                  <a:pt x="667711" y="632629"/>
                  <a:pt x="971550" y="619125"/>
                </a:cubicBezTo>
                <a:cubicBezTo>
                  <a:pt x="1012906" y="617287"/>
                  <a:pt x="1054100" y="612775"/>
                  <a:pt x="1095375" y="609600"/>
                </a:cubicBezTo>
                <a:cubicBezTo>
                  <a:pt x="1076325" y="581025"/>
                  <a:pt x="1079500" y="577850"/>
                  <a:pt x="1047750" y="561975"/>
                </a:cubicBezTo>
                <a:cubicBezTo>
                  <a:pt x="1038770" y="557485"/>
                  <a:pt x="1027952" y="557326"/>
                  <a:pt x="1019175" y="552450"/>
                </a:cubicBezTo>
                <a:cubicBezTo>
                  <a:pt x="999161" y="541331"/>
                  <a:pt x="981075" y="527050"/>
                  <a:pt x="962025" y="514350"/>
                </a:cubicBezTo>
                <a:cubicBezTo>
                  <a:pt x="952500" y="508000"/>
                  <a:pt x="940319" y="504458"/>
                  <a:pt x="933450" y="495300"/>
                </a:cubicBezTo>
                <a:lnTo>
                  <a:pt x="904875" y="457200"/>
                </a:lnTo>
                <a:cubicBezTo>
                  <a:pt x="901700" y="447675"/>
                  <a:pt x="899840" y="437605"/>
                  <a:pt x="895350" y="428625"/>
                </a:cubicBezTo>
                <a:cubicBezTo>
                  <a:pt x="890230" y="418386"/>
                  <a:pt x="876658" y="411492"/>
                  <a:pt x="876300" y="400050"/>
                </a:cubicBezTo>
                <a:cubicBezTo>
                  <a:pt x="873422" y="307965"/>
                  <a:pt x="872796" y="215029"/>
                  <a:pt x="885825" y="123825"/>
                </a:cubicBezTo>
                <a:cubicBezTo>
                  <a:pt x="889063" y="101160"/>
                  <a:pt x="911225" y="85725"/>
                  <a:pt x="923925" y="66675"/>
                </a:cubicBezTo>
                <a:cubicBezTo>
                  <a:pt x="930275" y="57150"/>
                  <a:pt x="933450" y="44450"/>
                  <a:pt x="942975" y="38100"/>
                </a:cubicBezTo>
                <a:cubicBezTo>
                  <a:pt x="952500" y="31750"/>
                  <a:pt x="961311" y="24170"/>
                  <a:pt x="971550" y="19050"/>
                </a:cubicBezTo>
                <a:cubicBezTo>
                  <a:pt x="1012670" y="-1510"/>
                  <a:pt x="1100316" y="1818"/>
                  <a:pt x="1123950" y="0"/>
                </a:cubicBezTo>
                <a:cubicBezTo>
                  <a:pt x="1203325" y="3175"/>
                  <a:pt x="1282838" y="3865"/>
                  <a:pt x="1362075" y="9525"/>
                </a:cubicBezTo>
                <a:cubicBezTo>
                  <a:pt x="1372090" y="10240"/>
                  <a:pt x="1381670" y="14560"/>
                  <a:pt x="1390650" y="19050"/>
                </a:cubicBezTo>
                <a:cubicBezTo>
                  <a:pt x="1400889" y="24170"/>
                  <a:pt x="1410431" y="30771"/>
                  <a:pt x="1419225" y="38100"/>
                </a:cubicBezTo>
                <a:cubicBezTo>
                  <a:pt x="1441984" y="57066"/>
                  <a:pt x="1477731" y="99317"/>
                  <a:pt x="1485900" y="123825"/>
                </a:cubicBezTo>
                <a:cubicBezTo>
                  <a:pt x="1489075" y="133350"/>
                  <a:pt x="1490935" y="143420"/>
                  <a:pt x="1495425" y="152400"/>
                </a:cubicBezTo>
                <a:cubicBezTo>
                  <a:pt x="1500545" y="162639"/>
                  <a:pt x="1509826" y="170514"/>
                  <a:pt x="1514475" y="180975"/>
                </a:cubicBezTo>
                <a:cubicBezTo>
                  <a:pt x="1522630" y="199325"/>
                  <a:pt x="1533525" y="238125"/>
                  <a:pt x="1533525" y="238125"/>
                </a:cubicBezTo>
                <a:cubicBezTo>
                  <a:pt x="1527333" y="380538"/>
                  <a:pt x="1541029" y="402361"/>
                  <a:pt x="1514475" y="495300"/>
                </a:cubicBezTo>
                <a:cubicBezTo>
                  <a:pt x="1508277" y="516991"/>
                  <a:pt x="1502598" y="535752"/>
                  <a:pt x="1485900" y="552450"/>
                </a:cubicBezTo>
                <a:cubicBezTo>
                  <a:pt x="1477805" y="560545"/>
                  <a:pt x="1466850" y="565150"/>
                  <a:pt x="1457325" y="571500"/>
                </a:cubicBezTo>
                <a:cubicBezTo>
                  <a:pt x="1450975" y="581025"/>
                  <a:pt x="1446370" y="591980"/>
                  <a:pt x="1438275" y="600075"/>
                </a:cubicBezTo>
                <a:cubicBezTo>
                  <a:pt x="1419811" y="618539"/>
                  <a:pt x="1404366" y="620903"/>
                  <a:pt x="1381125" y="628650"/>
                </a:cubicBezTo>
                <a:cubicBezTo>
                  <a:pt x="1431925" y="631825"/>
                  <a:pt x="1482906" y="632847"/>
                  <a:pt x="1533525" y="638175"/>
                </a:cubicBezTo>
                <a:cubicBezTo>
                  <a:pt x="1543510" y="639226"/>
                  <a:pt x="1554260" y="641428"/>
                  <a:pt x="1562100" y="647700"/>
                </a:cubicBezTo>
                <a:cubicBezTo>
                  <a:pt x="1582683" y="664167"/>
                  <a:pt x="1594379" y="715962"/>
                  <a:pt x="1600200" y="733425"/>
                </a:cubicBezTo>
                <a:lnTo>
                  <a:pt x="1609725" y="762000"/>
                </a:lnTo>
                <a:lnTo>
                  <a:pt x="1619250" y="790575"/>
                </a:lnTo>
                <a:cubicBezTo>
                  <a:pt x="1612900" y="809625"/>
                  <a:pt x="1619250" y="841375"/>
                  <a:pt x="1600200" y="847725"/>
                </a:cubicBezTo>
                <a:cubicBezTo>
                  <a:pt x="1528376" y="871666"/>
                  <a:pt x="1616908" y="839371"/>
                  <a:pt x="1543050" y="876300"/>
                </a:cubicBezTo>
                <a:cubicBezTo>
                  <a:pt x="1534070" y="880790"/>
                  <a:pt x="1524000" y="882650"/>
                  <a:pt x="1514475" y="885825"/>
                </a:cubicBezTo>
                <a:cubicBezTo>
                  <a:pt x="1517650" y="911225"/>
                  <a:pt x="1515391" y="937919"/>
                  <a:pt x="1524000" y="962025"/>
                </a:cubicBezTo>
                <a:cubicBezTo>
                  <a:pt x="1536659" y="997470"/>
                  <a:pt x="1565275" y="1022350"/>
                  <a:pt x="1590675" y="1047750"/>
                </a:cubicBezTo>
                <a:cubicBezTo>
                  <a:pt x="1614616" y="1119574"/>
                  <a:pt x="1582321" y="1031042"/>
                  <a:pt x="1619250" y="1104900"/>
                </a:cubicBezTo>
                <a:cubicBezTo>
                  <a:pt x="1623740" y="1113880"/>
                  <a:pt x="1624820" y="1124247"/>
                  <a:pt x="1628775" y="1133475"/>
                </a:cubicBezTo>
                <a:cubicBezTo>
                  <a:pt x="1634368" y="1146526"/>
                  <a:pt x="1642232" y="1158524"/>
                  <a:pt x="1647825" y="1171575"/>
                </a:cubicBezTo>
                <a:cubicBezTo>
                  <a:pt x="1651780" y="1180803"/>
                  <a:pt x="1653395" y="1190922"/>
                  <a:pt x="1657350" y="1200150"/>
                </a:cubicBezTo>
                <a:cubicBezTo>
                  <a:pt x="1662943" y="1213201"/>
                  <a:pt x="1671127" y="1225067"/>
                  <a:pt x="1676400" y="1238250"/>
                </a:cubicBezTo>
                <a:cubicBezTo>
                  <a:pt x="1683858" y="1256894"/>
                  <a:pt x="1695450" y="1295400"/>
                  <a:pt x="1695450" y="1295400"/>
                </a:cubicBezTo>
                <a:cubicBezTo>
                  <a:pt x="1691950" y="1337398"/>
                  <a:pt x="1720394" y="1419225"/>
                  <a:pt x="1657350" y="1419225"/>
                </a:cubicBezTo>
                <a:cubicBezTo>
                  <a:pt x="1638037" y="1419225"/>
                  <a:pt x="1619250" y="1412875"/>
                  <a:pt x="1600200" y="1409700"/>
                </a:cubicBezTo>
                <a:lnTo>
                  <a:pt x="1581150" y="1352550"/>
                </a:lnTo>
                <a:cubicBezTo>
                  <a:pt x="1577975" y="1343025"/>
                  <a:pt x="1577194" y="1332329"/>
                  <a:pt x="1571625" y="1323975"/>
                </a:cubicBezTo>
                <a:lnTo>
                  <a:pt x="1533525" y="1266825"/>
                </a:lnTo>
                <a:cubicBezTo>
                  <a:pt x="1527175" y="1257300"/>
                  <a:pt x="1522570" y="1246345"/>
                  <a:pt x="1514475" y="1238250"/>
                </a:cubicBezTo>
                <a:lnTo>
                  <a:pt x="1457325" y="1181100"/>
                </a:lnTo>
                <a:cubicBezTo>
                  <a:pt x="1460500" y="1200150"/>
                  <a:pt x="1461301" y="1219752"/>
                  <a:pt x="1466850" y="1238250"/>
                </a:cubicBezTo>
                <a:cubicBezTo>
                  <a:pt x="1470930" y="1251850"/>
                  <a:pt x="1480627" y="1263167"/>
                  <a:pt x="1485900" y="1276350"/>
                </a:cubicBezTo>
                <a:cubicBezTo>
                  <a:pt x="1493358" y="1294994"/>
                  <a:pt x="1493811" y="1316792"/>
                  <a:pt x="1504950" y="1333500"/>
                </a:cubicBezTo>
                <a:cubicBezTo>
                  <a:pt x="1511300" y="1343025"/>
                  <a:pt x="1518880" y="1351836"/>
                  <a:pt x="1524000" y="1362075"/>
                </a:cubicBezTo>
                <a:cubicBezTo>
                  <a:pt x="1530832" y="1375740"/>
                  <a:pt x="1539998" y="1416543"/>
                  <a:pt x="1543050" y="1428750"/>
                </a:cubicBezTo>
                <a:cubicBezTo>
                  <a:pt x="1546225" y="1571625"/>
                  <a:pt x="1510965" y="1720656"/>
                  <a:pt x="1552575" y="1857375"/>
                </a:cubicBezTo>
                <a:cubicBezTo>
                  <a:pt x="1564628" y="1896978"/>
                  <a:pt x="1635712" y="1859271"/>
                  <a:pt x="1676400" y="1866900"/>
                </a:cubicBezTo>
                <a:cubicBezTo>
                  <a:pt x="1687652" y="1869010"/>
                  <a:pt x="1696419" y="1878345"/>
                  <a:pt x="1704975" y="1885950"/>
                </a:cubicBezTo>
                <a:cubicBezTo>
                  <a:pt x="1727695" y="1906145"/>
                  <a:pt x="1765251" y="1939826"/>
                  <a:pt x="1781175" y="1971675"/>
                </a:cubicBezTo>
                <a:cubicBezTo>
                  <a:pt x="1810900" y="2031126"/>
                  <a:pt x="1768560" y="1999326"/>
                  <a:pt x="1695450" y="1990725"/>
                </a:cubicBezTo>
                <a:cubicBezTo>
                  <a:pt x="1673153" y="1988102"/>
                  <a:pt x="1650864" y="1985216"/>
                  <a:pt x="1628775" y="1981200"/>
                </a:cubicBezTo>
                <a:cubicBezTo>
                  <a:pt x="1615895" y="1978858"/>
                  <a:pt x="1603614" y="1973666"/>
                  <a:pt x="1590675" y="1971675"/>
                </a:cubicBezTo>
                <a:cubicBezTo>
                  <a:pt x="1562258" y="1967303"/>
                  <a:pt x="1533412" y="1966216"/>
                  <a:pt x="1504950" y="1962150"/>
                </a:cubicBezTo>
                <a:cubicBezTo>
                  <a:pt x="1488923" y="1959860"/>
                  <a:pt x="1473326" y="1955087"/>
                  <a:pt x="1457325" y="1952625"/>
                </a:cubicBezTo>
                <a:cubicBezTo>
                  <a:pt x="1432025" y="1948733"/>
                  <a:pt x="1406525" y="1946275"/>
                  <a:pt x="1381125" y="1943100"/>
                </a:cubicBezTo>
                <a:cubicBezTo>
                  <a:pt x="1371600" y="1939925"/>
                  <a:pt x="1358822" y="1941415"/>
                  <a:pt x="1352550" y="1933575"/>
                </a:cubicBezTo>
                <a:cubicBezTo>
                  <a:pt x="1344372" y="1923353"/>
                  <a:pt x="1346787" y="1908014"/>
                  <a:pt x="1343025" y="1895475"/>
                </a:cubicBezTo>
                <a:cubicBezTo>
                  <a:pt x="1337255" y="1876241"/>
                  <a:pt x="1330325" y="1857375"/>
                  <a:pt x="1323975" y="1838325"/>
                </a:cubicBezTo>
                <a:lnTo>
                  <a:pt x="1314450" y="1809750"/>
                </a:lnTo>
                <a:cubicBezTo>
                  <a:pt x="1311275" y="1800225"/>
                  <a:pt x="1306894" y="1791020"/>
                  <a:pt x="1304925" y="1781175"/>
                </a:cubicBezTo>
                <a:cubicBezTo>
                  <a:pt x="1301750" y="1765300"/>
                  <a:pt x="1299660" y="1749169"/>
                  <a:pt x="1295400" y="1733550"/>
                </a:cubicBezTo>
                <a:cubicBezTo>
                  <a:pt x="1290116" y="1714177"/>
                  <a:pt x="1280288" y="1696091"/>
                  <a:pt x="1276350" y="1676400"/>
                </a:cubicBezTo>
                <a:cubicBezTo>
                  <a:pt x="1273175" y="1660525"/>
                  <a:pt x="1271085" y="1644394"/>
                  <a:pt x="1266825" y="1628775"/>
                </a:cubicBezTo>
                <a:cubicBezTo>
                  <a:pt x="1261541" y="1609402"/>
                  <a:pt x="1252645" y="1591106"/>
                  <a:pt x="1247775" y="1571625"/>
                </a:cubicBezTo>
                <a:lnTo>
                  <a:pt x="1238250" y="1533525"/>
                </a:lnTo>
                <a:cubicBezTo>
                  <a:pt x="1235075" y="1546225"/>
                  <a:pt x="1232321" y="1559038"/>
                  <a:pt x="1228725" y="1571625"/>
                </a:cubicBezTo>
                <a:cubicBezTo>
                  <a:pt x="1225967" y="1581279"/>
                  <a:pt x="1221378" y="1590399"/>
                  <a:pt x="1219200" y="1600200"/>
                </a:cubicBezTo>
                <a:cubicBezTo>
                  <a:pt x="1200488" y="1684402"/>
                  <a:pt x="1219127" y="1629030"/>
                  <a:pt x="1200150" y="1695450"/>
                </a:cubicBezTo>
                <a:cubicBezTo>
                  <a:pt x="1197392" y="1705104"/>
                  <a:pt x="1193267" y="1714339"/>
                  <a:pt x="1190625" y="1724025"/>
                </a:cubicBezTo>
                <a:cubicBezTo>
                  <a:pt x="1183736" y="1749284"/>
                  <a:pt x="1179854" y="1775387"/>
                  <a:pt x="1171575" y="1800225"/>
                </a:cubicBezTo>
                <a:lnTo>
                  <a:pt x="1152525" y="1857375"/>
                </a:lnTo>
                <a:cubicBezTo>
                  <a:pt x="1149350" y="1866900"/>
                  <a:pt x="1145435" y="1876210"/>
                  <a:pt x="1143000" y="1885950"/>
                </a:cubicBezTo>
                <a:cubicBezTo>
                  <a:pt x="1139825" y="1898650"/>
                  <a:pt x="1137071" y="1911463"/>
                  <a:pt x="1133475" y="1924050"/>
                </a:cubicBezTo>
                <a:cubicBezTo>
                  <a:pt x="1117514" y="1979913"/>
                  <a:pt x="1132730" y="1925540"/>
                  <a:pt x="1104900" y="1981200"/>
                </a:cubicBezTo>
                <a:cubicBezTo>
                  <a:pt x="1100410" y="1990180"/>
                  <a:pt x="1098550" y="2000250"/>
                  <a:pt x="1095375" y="2009775"/>
                </a:cubicBezTo>
                <a:cubicBezTo>
                  <a:pt x="1091975" y="1996173"/>
                  <a:pt x="1073124" y="1916633"/>
                  <a:pt x="1066800" y="1914525"/>
                </a:cubicBezTo>
                <a:lnTo>
                  <a:pt x="981075" y="1885950"/>
                </a:lnTo>
                <a:cubicBezTo>
                  <a:pt x="971550" y="1882775"/>
                  <a:pt x="962479" y="1877534"/>
                  <a:pt x="952500" y="1876425"/>
                </a:cubicBezTo>
                <a:lnTo>
                  <a:pt x="866775" y="1866900"/>
                </a:lnTo>
                <a:cubicBezTo>
                  <a:pt x="863600" y="1812925"/>
                  <a:pt x="864243" y="1758589"/>
                  <a:pt x="857250" y="1704975"/>
                </a:cubicBezTo>
                <a:cubicBezTo>
                  <a:pt x="854653" y="1685063"/>
                  <a:pt x="844550" y="1666875"/>
                  <a:pt x="838200" y="1647825"/>
                </a:cubicBezTo>
                <a:lnTo>
                  <a:pt x="809625" y="1562100"/>
                </a:lnTo>
                <a:lnTo>
                  <a:pt x="800100" y="1533525"/>
                </a:lnTo>
                <a:cubicBezTo>
                  <a:pt x="796925" y="1524000"/>
                  <a:pt x="793010" y="1514690"/>
                  <a:pt x="790575" y="1504950"/>
                </a:cubicBezTo>
                <a:cubicBezTo>
                  <a:pt x="787400" y="1492250"/>
                  <a:pt x="784812" y="1479389"/>
                  <a:pt x="781050" y="1466850"/>
                </a:cubicBezTo>
                <a:cubicBezTo>
                  <a:pt x="775280" y="1447616"/>
                  <a:pt x="762000" y="1409700"/>
                  <a:pt x="762000" y="1409700"/>
                </a:cubicBezTo>
                <a:cubicBezTo>
                  <a:pt x="752099" y="1340395"/>
                  <a:pt x="748829" y="1324208"/>
                  <a:pt x="742950" y="1247775"/>
                </a:cubicBezTo>
                <a:cubicBezTo>
                  <a:pt x="729753" y="1076218"/>
                  <a:pt x="750121" y="1145464"/>
                  <a:pt x="723900" y="1066800"/>
                </a:cubicBezTo>
                <a:cubicBezTo>
                  <a:pt x="720725" y="1041400"/>
                  <a:pt x="717758" y="1015973"/>
                  <a:pt x="714375" y="990600"/>
                </a:cubicBezTo>
                <a:cubicBezTo>
                  <a:pt x="711408" y="968346"/>
                  <a:pt x="704850" y="946376"/>
                  <a:pt x="704850" y="923925"/>
                </a:cubicBezTo>
                <a:cubicBezTo>
                  <a:pt x="704850" y="910834"/>
                  <a:pt x="711200" y="898525"/>
                  <a:pt x="714375" y="885825"/>
                </a:cubicBezTo>
                <a:cubicBezTo>
                  <a:pt x="822325" y="889000"/>
                  <a:pt x="931013" y="882355"/>
                  <a:pt x="1038225" y="895350"/>
                </a:cubicBezTo>
                <a:cubicBezTo>
                  <a:pt x="1048192" y="896558"/>
                  <a:pt x="1033190" y="914945"/>
                  <a:pt x="1028700" y="923925"/>
                </a:cubicBezTo>
                <a:cubicBezTo>
                  <a:pt x="1023580" y="934164"/>
                  <a:pt x="1014770" y="942261"/>
                  <a:pt x="1009650" y="952500"/>
                </a:cubicBezTo>
                <a:cubicBezTo>
                  <a:pt x="1005160" y="961480"/>
                  <a:pt x="1005001" y="972298"/>
                  <a:pt x="1000125" y="981075"/>
                </a:cubicBezTo>
                <a:cubicBezTo>
                  <a:pt x="989006" y="1001089"/>
                  <a:pt x="974725" y="1019175"/>
                  <a:pt x="962025" y="1038225"/>
                </a:cubicBezTo>
                <a:cubicBezTo>
                  <a:pt x="955675" y="1047750"/>
                  <a:pt x="946595" y="1055940"/>
                  <a:pt x="942975" y="1066800"/>
                </a:cubicBezTo>
                <a:cubicBezTo>
                  <a:pt x="926210" y="1117095"/>
                  <a:pt x="939019" y="1087021"/>
                  <a:pt x="895350" y="1152525"/>
                </a:cubicBezTo>
                <a:lnTo>
                  <a:pt x="876300" y="1181100"/>
                </a:lnTo>
                <a:lnTo>
                  <a:pt x="857250" y="1209675"/>
                </a:lnTo>
                <a:cubicBezTo>
                  <a:pt x="842855" y="1267256"/>
                  <a:pt x="851865" y="1235356"/>
                  <a:pt x="828675" y="1304925"/>
                </a:cubicBezTo>
                <a:lnTo>
                  <a:pt x="819150" y="1333500"/>
                </a:lnTo>
                <a:cubicBezTo>
                  <a:pt x="822325" y="1355725"/>
                  <a:pt x="808040" y="1391331"/>
                  <a:pt x="828675" y="1400175"/>
                </a:cubicBezTo>
                <a:cubicBezTo>
                  <a:pt x="926042" y="1441904"/>
                  <a:pt x="957928" y="1385222"/>
                  <a:pt x="1009650" y="1333500"/>
                </a:cubicBezTo>
                <a:cubicBezTo>
                  <a:pt x="1048265" y="1294885"/>
                  <a:pt x="1032201" y="1316973"/>
                  <a:pt x="1057275" y="1266825"/>
                </a:cubicBezTo>
                <a:cubicBezTo>
                  <a:pt x="1053617" y="1288775"/>
                  <a:pt x="1049949" y="1329102"/>
                  <a:pt x="1038225" y="1352550"/>
                </a:cubicBezTo>
                <a:cubicBezTo>
                  <a:pt x="1033105" y="1362789"/>
                  <a:pt x="1025525" y="1371600"/>
                  <a:pt x="1019175" y="1381125"/>
                </a:cubicBezTo>
                <a:cubicBezTo>
                  <a:pt x="1016000" y="1406525"/>
                  <a:pt x="1011070" y="1431767"/>
                  <a:pt x="1009650" y="1457325"/>
                </a:cubicBezTo>
                <a:cubicBezTo>
                  <a:pt x="992520" y="1765657"/>
                  <a:pt x="1022750" y="1633523"/>
                  <a:pt x="990600" y="1762125"/>
                </a:cubicBezTo>
                <a:cubicBezTo>
                  <a:pt x="996017" y="1848800"/>
                  <a:pt x="958859" y="1903643"/>
                  <a:pt x="1028700" y="1933575"/>
                </a:cubicBezTo>
                <a:cubicBezTo>
                  <a:pt x="1040732" y="1938732"/>
                  <a:pt x="1054100" y="1939925"/>
                  <a:pt x="1066800" y="1943100"/>
                </a:cubicBezTo>
                <a:cubicBezTo>
                  <a:pt x="1073150" y="1952625"/>
                  <a:pt x="1078521" y="1962881"/>
                  <a:pt x="1085850" y="1971675"/>
                </a:cubicBezTo>
                <a:cubicBezTo>
                  <a:pt x="1094474" y="1982023"/>
                  <a:pt x="1106953" y="1989042"/>
                  <a:pt x="1114425" y="2000250"/>
                </a:cubicBezTo>
                <a:cubicBezTo>
                  <a:pt x="1119994" y="2008604"/>
                  <a:pt x="1120775" y="2019300"/>
                  <a:pt x="1123950" y="2028825"/>
                </a:cubicBezTo>
                <a:cubicBezTo>
                  <a:pt x="1114425" y="2032000"/>
                  <a:pt x="1105415" y="2038350"/>
                  <a:pt x="1095375" y="2038350"/>
                </a:cubicBezTo>
                <a:cubicBezTo>
                  <a:pt x="1045916" y="2038350"/>
                  <a:pt x="1016820" y="2024865"/>
                  <a:pt x="971550" y="2009775"/>
                </a:cubicBezTo>
                <a:lnTo>
                  <a:pt x="942975" y="2000250"/>
                </a:lnTo>
                <a:lnTo>
                  <a:pt x="914400" y="1990725"/>
                </a:lnTo>
                <a:cubicBezTo>
                  <a:pt x="825500" y="1993900"/>
                  <a:pt x="736446" y="2006370"/>
                  <a:pt x="647700" y="2000250"/>
                </a:cubicBezTo>
                <a:cubicBezTo>
                  <a:pt x="637684" y="1999559"/>
                  <a:pt x="639595" y="1981614"/>
                  <a:pt x="638175" y="1971675"/>
                </a:cubicBezTo>
                <a:cubicBezTo>
                  <a:pt x="633215" y="1936958"/>
                  <a:pt x="634744" y="1901435"/>
                  <a:pt x="628650" y="1866900"/>
                </a:cubicBezTo>
                <a:cubicBezTo>
                  <a:pt x="625160" y="1847125"/>
                  <a:pt x="615950" y="1828800"/>
                  <a:pt x="609600" y="1809750"/>
                </a:cubicBezTo>
                <a:lnTo>
                  <a:pt x="600075" y="1781175"/>
                </a:lnTo>
                <a:cubicBezTo>
                  <a:pt x="596900" y="1771650"/>
                  <a:pt x="592985" y="1762340"/>
                  <a:pt x="590550" y="1752600"/>
                </a:cubicBezTo>
                <a:cubicBezTo>
                  <a:pt x="568946" y="1666186"/>
                  <a:pt x="594253" y="1772965"/>
                  <a:pt x="571500" y="1647825"/>
                </a:cubicBezTo>
                <a:cubicBezTo>
                  <a:pt x="569158" y="1634945"/>
                  <a:pt x="564542" y="1622562"/>
                  <a:pt x="561975" y="1609725"/>
                </a:cubicBezTo>
                <a:cubicBezTo>
                  <a:pt x="558187" y="1590787"/>
                  <a:pt x="555625" y="1571625"/>
                  <a:pt x="552450" y="1552575"/>
                </a:cubicBezTo>
                <a:cubicBezTo>
                  <a:pt x="542925" y="1562100"/>
                  <a:pt x="528478" y="1568491"/>
                  <a:pt x="523875" y="1581150"/>
                </a:cubicBezTo>
                <a:cubicBezTo>
                  <a:pt x="515127" y="1605207"/>
                  <a:pt x="517970" y="1632010"/>
                  <a:pt x="514350" y="1657350"/>
                </a:cubicBezTo>
                <a:cubicBezTo>
                  <a:pt x="511619" y="1676469"/>
                  <a:pt x="508613" y="1695562"/>
                  <a:pt x="504825" y="1714500"/>
                </a:cubicBezTo>
                <a:cubicBezTo>
                  <a:pt x="489707" y="1790089"/>
                  <a:pt x="500548" y="1712558"/>
                  <a:pt x="476250" y="1809750"/>
                </a:cubicBezTo>
                <a:lnTo>
                  <a:pt x="466725" y="1847850"/>
                </a:lnTo>
                <a:cubicBezTo>
                  <a:pt x="463550" y="1914525"/>
                  <a:pt x="473389" y="1983117"/>
                  <a:pt x="457200" y="2047875"/>
                </a:cubicBezTo>
                <a:cubicBezTo>
                  <a:pt x="454025" y="2060575"/>
                  <a:pt x="431639" y="2042112"/>
                  <a:pt x="419100" y="2038350"/>
                </a:cubicBezTo>
                <a:cubicBezTo>
                  <a:pt x="399866" y="2032580"/>
                  <a:pt x="382019" y="2019992"/>
                  <a:pt x="361950" y="2019300"/>
                </a:cubicBezTo>
                <a:lnTo>
                  <a:pt x="85725" y="2009775"/>
                </a:lnTo>
                <a:cubicBezTo>
                  <a:pt x="82550" y="1997075"/>
                  <a:pt x="76200" y="1984766"/>
                  <a:pt x="76200" y="1971675"/>
                </a:cubicBezTo>
                <a:cubicBezTo>
                  <a:pt x="76200" y="1949224"/>
                  <a:pt x="76607" y="1925516"/>
                  <a:pt x="85725" y="1905000"/>
                </a:cubicBezTo>
                <a:cubicBezTo>
                  <a:pt x="90374" y="1894539"/>
                  <a:pt x="104061" y="1891070"/>
                  <a:pt x="114300" y="1885950"/>
                </a:cubicBezTo>
                <a:cubicBezTo>
                  <a:pt x="150949" y="1867626"/>
                  <a:pt x="220881" y="1869334"/>
                  <a:pt x="247650" y="1866900"/>
                </a:cubicBezTo>
                <a:cubicBezTo>
                  <a:pt x="292882" y="1799052"/>
                  <a:pt x="261821" y="1858286"/>
                  <a:pt x="257175" y="1704975"/>
                </a:cubicBezTo>
                <a:cubicBezTo>
                  <a:pt x="252173" y="1539920"/>
                  <a:pt x="250825" y="1374775"/>
                  <a:pt x="247650" y="1209675"/>
                </a:cubicBezTo>
                <a:cubicBezTo>
                  <a:pt x="226131" y="1274233"/>
                  <a:pt x="250490" y="1195476"/>
                  <a:pt x="228600" y="1304925"/>
                </a:cubicBezTo>
                <a:cubicBezTo>
                  <a:pt x="226631" y="1314770"/>
                  <a:pt x="221717" y="1323814"/>
                  <a:pt x="219075" y="1333500"/>
                </a:cubicBezTo>
                <a:cubicBezTo>
                  <a:pt x="212186" y="1358759"/>
                  <a:pt x="208304" y="1384862"/>
                  <a:pt x="200025" y="1409700"/>
                </a:cubicBezTo>
                <a:cubicBezTo>
                  <a:pt x="193675" y="1428750"/>
                  <a:pt x="185845" y="1447369"/>
                  <a:pt x="180975" y="1466850"/>
                </a:cubicBezTo>
                <a:cubicBezTo>
                  <a:pt x="179705" y="1471931"/>
                  <a:pt x="167391" y="1525326"/>
                  <a:pt x="161925" y="1533525"/>
                </a:cubicBezTo>
                <a:cubicBezTo>
                  <a:pt x="154453" y="1544733"/>
                  <a:pt x="144558" y="1554628"/>
                  <a:pt x="133350" y="1562100"/>
                </a:cubicBezTo>
                <a:cubicBezTo>
                  <a:pt x="124996" y="1567669"/>
                  <a:pt x="114300" y="1568450"/>
                  <a:pt x="104775" y="1571625"/>
                </a:cubicBezTo>
                <a:cubicBezTo>
                  <a:pt x="693" y="1560060"/>
                  <a:pt x="28457" y="1590263"/>
                  <a:pt x="9525" y="1524000"/>
                </a:cubicBezTo>
                <a:cubicBezTo>
                  <a:pt x="6767" y="1514346"/>
                  <a:pt x="3175" y="1504950"/>
                  <a:pt x="0" y="1495425"/>
                </a:cubicBezTo>
                <a:cubicBezTo>
                  <a:pt x="3175" y="1412875"/>
                  <a:pt x="1814" y="1330025"/>
                  <a:pt x="9525" y="1247775"/>
                </a:cubicBezTo>
                <a:cubicBezTo>
                  <a:pt x="12731" y="1213582"/>
                  <a:pt x="43757" y="1156393"/>
                  <a:pt x="66675" y="1133475"/>
                </a:cubicBezTo>
                <a:cubicBezTo>
                  <a:pt x="76200" y="1123950"/>
                  <a:pt x="86980" y="1115533"/>
                  <a:pt x="95250" y="1104900"/>
                </a:cubicBezTo>
                <a:cubicBezTo>
                  <a:pt x="118167" y="1075435"/>
                  <a:pt x="135210" y="1053666"/>
                  <a:pt x="142875" y="1019175"/>
                </a:cubicBezTo>
                <a:cubicBezTo>
                  <a:pt x="147065" y="1000322"/>
                  <a:pt x="149225" y="981075"/>
                  <a:pt x="152400" y="962025"/>
                </a:cubicBezTo>
                <a:cubicBezTo>
                  <a:pt x="163039" y="770525"/>
                  <a:pt x="143825" y="844876"/>
                  <a:pt x="180975" y="733425"/>
                </a:cubicBezTo>
                <a:cubicBezTo>
                  <a:pt x="191920" y="700590"/>
                  <a:pt x="207963" y="693737"/>
                  <a:pt x="209550" y="676275"/>
                </a:cubicBezTo>
                <a:close/>
              </a:path>
            </a:pathLst>
          </a:custGeom>
          <a:solidFill>
            <a:sysClr val="window" lastClr="FFFFFF"/>
          </a:solidFill>
          <a:ln w="12700" cap="flat" cmpd="sng" algn="ctr">
            <a:solidFill>
              <a:sysClr val="windowText" lastClr="000000"/>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20" name="正方形/長方形 85"/>
          <p:cNvSpPr>
            <a:spLocks noChangeArrowheads="1"/>
          </p:cNvSpPr>
          <p:nvPr/>
        </p:nvSpPr>
        <p:spPr bwMode="auto">
          <a:xfrm>
            <a:off x="6256972" y="271198"/>
            <a:ext cx="981075" cy="491064"/>
          </a:xfrm>
          <a:prstGeom prst="rect">
            <a:avLst/>
          </a:prstGeom>
          <a:noFill/>
          <a:ln w="25400">
            <a:solidFill>
              <a:srgbClr val="41719C"/>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400" b="0" i="0" u="none" strike="noStrike" cap="none" normalizeH="0" baseline="0" dirty="0" smtClean="0">
                <a:ln>
                  <a:noFill/>
                </a:ln>
                <a:solidFill>
                  <a:srgbClr val="000000"/>
                </a:solidFill>
                <a:effectLst/>
                <a:latin typeface="ＭＳ 明朝" panose="02020609040205080304" pitchFamily="17" charset="-128"/>
                <a:ea typeface="ＭＳ 明朝" panose="02020609040205080304" pitchFamily="17" charset="-128"/>
                <a:cs typeface="Times New Roman" panose="02020603050405020304" pitchFamily="18" charset="0"/>
              </a:rPr>
              <a:t>様式　５</a:t>
            </a:r>
            <a:endParaRPr kumimoji="0" lang="ja-JP" altLang="ja-JP" sz="1800" b="0" i="0" u="none" strike="noStrike" cap="none" normalizeH="0" baseline="0" dirty="0" smtClean="0">
              <a:ln>
                <a:noFill/>
              </a:ln>
              <a:solidFill>
                <a:schemeClr val="tx1"/>
              </a:solidFill>
              <a:effectLst/>
              <a:latin typeface="Arial" panose="020B0604020202020204" pitchFamily="34" charset="0"/>
            </a:endParaRPr>
          </a:p>
        </p:txBody>
      </p:sp>
      <p:sp>
        <p:nvSpPr>
          <p:cNvPr id="21" name="角丸四角形 86"/>
          <p:cNvSpPr>
            <a:spLocks noChangeArrowheads="1"/>
          </p:cNvSpPr>
          <p:nvPr/>
        </p:nvSpPr>
        <p:spPr bwMode="auto">
          <a:xfrm>
            <a:off x="953722" y="912500"/>
            <a:ext cx="6042026" cy="590550"/>
          </a:xfrm>
          <a:prstGeom prst="roundRect">
            <a:avLst>
              <a:gd name="adj" fmla="val 16667"/>
            </a:avLst>
          </a:prstGeom>
          <a:solidFill>
            <a:srgbClr val="FFFFFF"/>
          </a:solidFill>
          <a:ln w="38100">
            <a:solidFill>
              <a:srgbClr val="00B050"/>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ja-JP" altLang="ja-JP" sz="1600" b="1" i="0" u="none" strike="noStrike" cap="none" normalizeH="0" baseline="0" smtClean="0">
                <a:ln>
                  <a:noFill/>
                </a:ln>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認知症の症状に悩んでいる本人・家族に精神科受診を促すとき</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22" name="Rectangle 21"/>
          <p:cNvSpPr>
            <a:spLocks noChangeArrowheads="1"/>
          </p:cNvSpPr>
          <p:nvPr/>
        </p:nvSpPr>
        <p:spPr bwMode="auto">
          <a:xfrm>
            <a:off x="169259" y="153807"/>
            <a:ext cx="75596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23" name="Rectangle 24"/>
          <p:cNvSpPr>
            <a:spLocks noChangeArrowheads="1"/>
          </p:cNvSpPr>
          <p:nvPr/>
        </p:nvSpPr>
        <p:spPr bwMode="auto">
          <a:xfrm>
            <a:off x="1095246" y="1624209"/>
            <a:ext cx="7559675"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tabLst>
                <a:tab pos="2044700" algn="l"/>
              </a:tabLst>
              <a:defRPr>
                <a:solidFill>
                  <a:schemeClr val="tx1"/>
                </a:solidFill>
                <a:latin typeface="Arial" panose="020B0604020202020204" pitchFamily="34" charset="0"/>
              </a:defRPr>
            </a:lvl1pPr>
            <a:lvl2pPr eaLnBrk="0" fontAlgn="base" hangingPunct="0">
              <a:spcBef>
                <a:spcPct val="0"/>
              </a:spcBef>
              <a:spcAft>
                <a:spcPct val="0"/>
              </a:spcAft>
              <a:tabLst>
                <a:tab pos="2044700" algn="l"/>
              </a:tabLst>
              <a:defRPr>
                <a:solidFill>
                  <a:schemeClr val="tx1"/>
                </a:solidFill>
                <a:latin typeface="Arial" panose="020B0604020202020204" pitchFamily="34" charset="0"/>
              </a:defRPr>
            </a:lvl2pPr>
            <a:lvl3pPr eaLnBrk="0" fontAlgn="base" hangingPunct="0">
              <a:spcBef>
                <a:spcPct val="0"/>
              </a:spcBef>
              <a:spcAft>
                <a:spcPct val="0"/>
              </a:spcAft>
              <a:tabLst>
                <a:tab pos="2044700" algn="l"/>
              </a:tabLst>
              <a:defRPr>
                <a:solidFill>
                  <a:schemeClr val="tx1"/>
                </a:solidFill>
                <a:latin typeface="Arial" panose="020B0604020202020204" pitchFamily="34" charset="0"/>
              </a:defRPr>
            </a:lvl3pPr>
            <a:lvl4pPr eaLnBrk="0" fontAlgn="base" hangingPunct="0">
              <a:spcBef>
                <a:spcPct val="0"/>
              </a:spcBef>
              <a:spcAft>
                <a:spcPct val="0"/>
              </a:spcAft>
              <a:tabLst>
                <a:tab pos="2044700" algn="l"/>
              </a:tabLst>
              <a:defRPr>
                <a:solidFill>
                  <a:schemeClr val="tx1"/>
                </a:solidFill>
                <a:latin typeface="Arial" panose="020B0604020202020204" pitchFamily="34" charset="0"/>
              </a:defRPr>
            </a:lvl4pPr>
            <a:lvl5pPr eaLnBrk="0" fontAlgn="base" hangingPunct="0">
              <a:spcBef>
                <a:spcPct val="0"/>
              </a:spcBef>
              <a:spcAft>
                <a:spcPct val="0"/>
              </a:spcAft>
              <a:tabLst>
                <a:tab pos="2044700" algn="l"/>
              </a:tabLst>
              <a:defRPr>
                <a:solidFill>
                  <a:schemeClr val="tx1"/>
                </a:solidFill>
                <a:latin typeface="Arial" panose="020B0604020202020204" pitchFamily="34" charset="0"/>
              </a:defRPr>
            </a:lvl5pPr>
            <a:lvl6pPr eaLnBrk="0" fontAlgn="base" hangingPunct="0">
              <a:spcBef>
                <a:spcPct val="0"/>
              </a:spcBef>
              <a:spcAft>
                <a:spcPct val="0"/>
              </a:spcAft>
              <a:tabLst>
                <a:tab pos="2044700" algn="l"/>
              </a:tabLst>
              <a:defRPr>
                <a:solidFill>
                  <a:schemeClr val="tx1"/>
                </a:solidFill>
                <a:latin typeface="Arial" panose="020B0604020202020204" pitchFamily="34" charset="0"/>
              </a:defRPr>
            </a:lvl6pPr>
            <a:lvl7pPr eaLnBrk="0" fontAlgn="base" hangingPunct="0">
              <a:spcBef>
                <a:spcPct val="0"/>
              </a:spcBef>
              <a:spcAft>
                <a:spcPct val="0"/>
              </a:spcAft>
              <a:tabLst>
                <a:tab pos="2044700" algn="l"/>
              </a:tabLst>
              <a:defRPr>
                <a:solidFill>
                  <a:schemeClr val="tx1"/>
                </a:solidFill>
                <a:latin typeface="Arial" panose="020B0604020202020204" pitchFamily="34" charset="0"/>
              </a:defRPr>
            </a:lvl7pPr>
            <a:lvl8pPr eaLnBrk="0" fontAlgn="base" hangingPunct="0">
              <a:spcBef>
                <a:spcPct val="0"/>
              </a:spcBef>
              <a:spcAft>
                <a:spcPct val="0"/>
              </a:spcAft>
              <a:tabLst>
                <a:tab pos="2044700" algn="l"/>
              </a:tabLst>
              <a:defRPr>
                <a:solidFill>
                  <a:schemeClr val="tx1"/>
                </a:solidFill>
                <a:latin typeface="Arial" panose="020B0604020202020204" pitchFamily="34" charset="0"/>
              </a:defRPr>
            </a:lvl8pPr>
            <a:lvl9pPr eaLnBrk="0" fontAlgn="base" hangingPunct="0">
              <a:spcBef>
                <a:spcPct val="0"/>
              </a:spcBef>
              <a:spcAft>
                <a:spcPct val="0"/>
              </a:spcAft>
              <a:tabLst>
                <a:tab pos="2044700"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2044700" algn="l"/>
              </a:tabLst>
            </a:pPr>
            <a:endParaRPr kumimoji="0" lang="ja-JP" altLang="ja-JP" sz="6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2044700" algn="l"/>
              </a:tabLst>
            </a:pPr>
            <a:r>
              <a:rPr kumimoji="0" lang="ja-JP" altLang="ja-JP" sz="1800" b="0" i="0" u="none" strike="noStrike" cap="none" normalizeH="0" baseline="0" dirty="0" smtClean="0">
                <a:ln>
                  <a:noFill/>
                </a:ln>
                <a:solidFill>
                  <a:schemeClr val="tx1"/>
                </a:solidFill>
                <a:effectLst/>
                <a:latin typeface="Arial" panose="020B0604020202020204" pitchFamily="34" charset="0"/>
              </a:rPr>
              <a:t/>
            </a:r>
            <a:br>
              <a:rPr kumimoji="0" lang="ja-JP" altLang="ja-JP" sz="1800" b="0" i="0" u="none" strike="noStrike" cap="none" normalizeH="0" baseline="0" dirty="0" smtClean="0">
                <a:ln>
                  <a:noFill/>
                </a:ln>
                <a:solidFill>
                  <a:schemeClr val="tx1"/>
                </a:solidFill>
                <a:effectLst/>
                <a:latin typeface="Arial" panose="020B0604020202020204" pitchFamily="34" charset="0"/>
              </a:rPr>
            </a:br>
            <a:endParaRPr kumimoji="0" lang="ja-JP" altLang="ja-JP" sz="18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2044700" algn="l"/>
              </a:tabLst>
            </a:pPr>
            <a:r>
              <a:rPr kumimoji="0" lang="ja-JP" altLang="ja-JP" sz="1600" b="0" i="0" u="sng" strike="noStrike" cap="none" normalizeH="0" baseline="0" dirty="0" smtClean="0">
                <a:ln>
                  <a:noFill/>
                </a:ln>
                <a:solidFill>
                  <a:srgbClr val="000000"/>
                </a:solidFill>
                <a:effectLst/>
                <a:latin typeface="游明朝" panose="02020400000000000000" pitchFamily="18" charset="-128"/>
                <a:ea typeface="游明朝" panose="02020400000000000000" pitchFamily="18" charset="-128"/>
                <a:cs typeface="ＭＳ 明朝" panose="02020609040205080304" pitchFamily="17" charset="-128"/>
              </a:rPr>
              <a:t>　　　　　　　　</a:t>
            </a:r>
            <a:r>
              <a:rPr kumimoji="0" lang="ja-JP" altLang="ja-JP" sz="1600" b="0" i="0" u="none" strike="noStrike" cap="none" normalizeH="0" baseline="0" dirty="0" smtClean="0">
                <a:ln>
                  <a:noFill/>
                </a:ln>
                <a:solidFill>
                  <a:srgbClr val="000000"/>
                </a:solidFill>
                <a:effectLst/>
                <a:latin typeface="游明朝" panose="02020400000000000000" pitchFamily="18" charset="-128"/>
                <a:ea typeface="游明朝" panose="02020400000000000000" pitchFamily="18" charset="-128"/>
                <a:cs typeface="ＭＳ 明朝" panose="02020609040205080304" pitchFamily="17" charset="-128"/>
              </a:rPr>
              <a:t>様　　　　　　　　　　　　</a:t>
            </a:r>
            <a:r>
              <a:rPr kumimoji="0" lang="en-US" altLang="ja-JP" sz="1600" b="0" i="0" u="none" strike="noStrike" cap="none" normalizeH="0" baseline="0" dirty="0" smtClean="0">
                <a:ln>
                  <a:noFill/>
                </a:ln>
                <a:solidFill>
                  <a:srgbClr val="000000"/>
                </a:solidFill>
                <a:effectLst/>
                <a:latin typeface="游明朝" panose="02020400000000000000" pitchFamily="18" charset="-128"/>
                <a:ea typeface="游明朝" panose="02020400000000000000" pitchFamily="18" charset="-128"/>
                <a:cs typeface="ＭＳ 明朝" panose="02020609040205080304" pitchFamily="17" charset="-128"/>
              </a:rPr>
              <a:t>R</a:t>
            </a:r>
            <a:r>
              <a:rPr kumimoji="0" lang="ja-JP" altLang="en-US" sz="1600" b="0" i="0" u="none" strike="noStrike" cap="none" normalizeH="0" baseline="0" dirty="0" smtClean="0">
                <a:ln>
                  <a:noFill/>
                </a:ln>
                <a:solidFill>
                  <a:srgbClr val="000000"/>
                </a:solidFill>
                <a:effectLst/>
                <a:latin typeface="游明朝" panose="02020400000000000000" pitchFamily="18" charset="-128"/>
                <a:ea typeface="游明朝" panose="02020400000000000000" pitchFamily="18" charset="-128"/>
                <a:cs typeface="ＭＳ 明朝" panose="02020609040205080304" pitchFamily="17" charset="-128"/>
              </a:rPr>
              <a:t>〇年〇月〇日</a:t>
            </a:r>
            <a:endParaRPr kumimoji="0" lang="ja-JP" altLang="en-US" sz="6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2044700" algn="l"/>
              </a:tabLst>
            </a:pPr>
            <a:endParaRPr kumimoji="0" lang="ja-JP"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24" name="Rectangle 26"/>
          <p:cNvSpPr>
            <a:spLocks noChangeArrowheads="1"/>
          </p:cNvSpPr>
          <p:nvPr/>
        </p:nvSpPr>
        <p:spPr bwMode="auto">
          <a:xfrm>
            <a:off x="1276984" y="2665826"/>
            <a:ext cx="7559675"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tabLst>
                <a:tab pos="2044700" algn="l"/>
              </a:tabLst>
              <a:defRPr>
                <a:solidFill>
                  <a:schemeClr val="tx1"/>
                </a:solidFill>
                <a:latin typeface="Arial" panose="020B0604020202020204" pitchFamily="34" charset="0"/>
              </a:defRPr>
            </a:lvl1pPr>
            <a:lvl2pPr eaLnBrk="0" fontAlgn="base" hangingPunct="0">
              <a:spcBef>
                <a:spcPct val="0"/>
              </a:spcBef>
              <a:spcAft>
                <a:spcPct val="0"/>
              </a:spcAft>
              <a:tabLst>
                <a:tab pos="2044700" algn="l"/>
              </a:tabLst>
              <a:defRPr>
                <a:solidFill>
                  <a:schemeClr val="tx1"/>
                </a:solidFill>
                <a:latin typeface="Arial" panose="020B0604020202020204" pitchFamily="34" charset="0"/>
              </a:defRPr>
            </a:lvl2pPr>
            <a:lvl3pPr eaLnBrk="0" fontAlgn="base" hangingPunct="0">
              <a:spcBef>
                <a:spcPct val="0"/>
              </a:spcBef>
              <a:spcAft>
                <a:spcPct val="0"/>
              </a:spcAft>
              <a:tabLst>
                <a:tab pos="2044700" algn="l"/>
              </a:tabLst>
              <a:defRPr>
                <a:solidFill>
                  <a:schemeClr val="tx1"/>
                </a:solidFill>
                <a:latin typeface="Arial" panose="020B0604020202020204" pitchFamily="34" charset="0"/>
              </a:defRPr>
            </a:lvl3pPr>
            <a:lvl4pPr eaLnBrk="0" fontAlgn="base" hangingPunct="0">
              <a:spcBef>
                <a:spcPct val="0"/>
              </a:spcBef>
              <a:spcAft>
                <a:spcPct val="0"/>
              </a:spcAft>
              <a:tabLst>
                <a:tab pos="2044700" algn="l"/>
              </a:tabLst>
              <a:defRPr>
                <a:solidFill>
                  <a:schemeClr val="tx1"/>
                </a:solidFill>
                <a:latin typeface="Arial" panose="020B0604020202020204" pitchFamily="34" charset="0"/>
              </a:defRPr>
            </a:lvl4pPr>
            <a:lvl5pPr eaLnBrk="0" fontAlgn="base" hangingPunct="0">
              <a:spcBef>
                <a:spcPct val="0"/>
              </a:spcBef>
              <a:spcAft>
                <a:spcPct val="0"/>
              </a:spcAft>
              <a:tabLst>
                <a:tab pos="2044700" algn="l"/>
              </a:tabLst>
              <a:defRPr>
                <a:solidFill>
                  <a:schemeClr val="tx1"/>
                </a:solidFill>
                <a:latin typeface="Arial" panose="020B0604020202020204" pitchFamily="34" charset="0"/>
              </a:defRPr>
            </a:lvl5pPr>
            <a:lvl6pPr eaLnBrk="0" fontAlgn="base" hangingPunct="0">
              <a:spcBef>
                <a:spcPct val="0"/>
              </a:spcBef>
              <a:spcAft>
                <a:spcPct val="0"/>
              </a:spcAft>
              <a:tabLst>
                <a:tab pos="2044700" algn="l"/>
              </a:tabLst>
              <a:defRPr>
                <a:solidFill>
                  <a:schemeClr val="tx1"/>
                </a:solidFill>
                <a:latin typeface="Arial" panose="020B0604020202020204" pitchFamily="34" charset="0"/>
              </a:defRPr>
            </a:lvl6pPr>
            <a:lvl7pPr eaLnBrk="0" fontAlgn="base" hangingPunct="0">
              <a:spcBef>
                <a:spcPct val="0"/>
              </a:spcBef>
              <a:spcAft>
                <a:spcPct val="0"/>
              </a:spcAft>
              <a:tabLst>
                <a:tab pos="2044700" algn="l"/>
              </a:tabLst>
              <a:defRPr>
                <a:solidFill>
                  <a:schemeClr val="tx1"/>
                </a:solidFill>
                <a:latin typeface="Arial" panose="020B0604020202020204" pitchFamily="34" charset="0"/>
              </a:defRPr>
            </a:lvl7pPr>
            <a:lvl8pPr eaLnBrk="0" fontAlgn="base" hangingPunct="0">
              <a:spcBef>
                <a:spcPct val="0"/>
              </a:spcBef>
              <a:spcAft>
                <a:spcPct val="0"/>
              </a:spcAft>
              <a:tabLst>
                <a:tab pos="2044700" algn="l"/>
              </a:tabLst>
              <a:defRPr>
                <a:solidFill>
                  <a:schemeClr val="tx1"/>
                </a:solidFill>
                <a:latin typeface="Arial" panose="020B0604020202020204" pitchFamily="34" charset="0"/>
              </a:defRPr>
            </a:lvl8pPr>
            <a:lvl9pPr eaLnBrk="0" fontAlgn="base" hangingPunct="0">
              <a:spcBef>
                <a:spcPct val="0"/>
              </a:spcBef>
              <a:spcAft>
                <a:spcPct val="0"/>
              </a:spcAft>
              <a:tabLst>
                <a:tab pos="2044700"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2044700" algn="l"/>
              </a:tabLst>
            </a:pPr>
            <a:endParaRPr kumimoji="0" lang="ja-JP" altLang="ja-JP" sz="2000" b="0" i="0" u="none" strike="noStrike" cap="none" normalizeH="0" baseline="0" dirty="0" smtClean="0">
              <a:ln>
                <a:noFill/>
              </a:ln>
              <a:solidFill>
                <a:schemeClr val="tx1"/>
              </a:solidFill>
              <a:effectLst/>
              <a:latin typeface="游明朝" panose="02020400000000000000" pitchFamily="18" charset="-128"/>
              <a:ea typeface="游明朝" panose="02020400000000000000" pitchFamily="18" charset="-128"/>
              <a:cs typeface="ＭＳ 明朝" panose="02020609040205080304" pitchFamily="17" charset="-128"/>
            </a:endParaRPr>
          </a:p>
          <a:p>
            <a:pPr marL="0" marR="0" lvl="0" indent="0" algn="l" defTabSz="914400" rtl="0" eaLnBrk="0" fontAlgn="base" latinLnBrk="0" hangingPunct="0">
              <a:lnSpc>
                <a:spcPct val="100000"/>
              </a:lnSpc>
              <a:spcBef>
                <a:spcPct val="0"/>
              </a:spcBef>
              <a:spcAft>
                <a:spcPct val="0"/>
              </a:spcAft>
              <a:buClrTx/>
              <a:buSzTx/>
              <a:buFontTx/>
              <a:buNone/>
              <a:tabLst>
                <a:tab pos="2044700" algn="l"/>
              </a:tabLst>
            </a:pPr>
            <a:r>
              <a:rPr kumimoji="0" lang="ja-JP" altLang="ja-JP" sz="2000" b="0" i="0" u="none" strike="noStrike" cap="none" normalizeH="0" baseline="0" dirty="0" smtClean="0">
                <a:ln>
                  <a:noFill/>
                </a:ln>
                <a:solidFill>
                  <a:schemeClr val="tx1"/>
                </a:solidFill>
                <a:effectLst/>
                <a:latin typeface="游明朝" panose="02020400000000000000" pitchFamily="18" charset="-128"/>
                <a:ea typeface="游明朝" panose="02020400000000000000" pitchFamily="18" charset="-128"/>
                <a:cs typeface="ＭＳ 明朝" panose="02020609040205080304" pitchFamily="17" charset="-128"/>
              </a:rPr>
              <a:t>悩んでいませんか？　　　　　　　　</a:t>
            </a:r>
            <a:endParaRPr kumimoji="0" lang="ja-JP" altLang="ja-JP" sz="6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2044700" algn="l"/>
              </a:tabLst>
            </a:pPr>
            <a:endParaRPr kumimoji="0" lang="ja-JP" altLang="ja-JP" sz="1800" b="0" i="0" u="none" strike="noStrike" cap="none" normalizeH="0" baseline="0" dirty="0" smtClean="0">
              <a:ln>
                <a:noFill/>
              </a:ln>
              <a:solidFill>
                <a:schemeClr val="tx1"/>
              </a:solidFill>
              <a:effectLst/>
              <a:latin typeface="Arial" panose="020B0604020202020204" pitchFamily="34" charset="0"/>
            </a:endParaRPr>
          </a:p>
        </p:txBody>
      </p:sp>
      <p:sp>
        <p:nvSpPr>
          <p:cNvPr id="25" name="Rectangle 27"/>
          <p:cNvSpPr>
            <a:spLocks noChangeArrowheads="1"/>
          </p:cNvSpPr>
          <p:nvPr/>
        </p:nvSpPr>
        <p:spPr bwMode="auto">
          <a:xfrm>
            <a:off x="1150633" y="3018023"/>
            <a:ext cx="7559675"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tabLst>
                <a:tab pos="4229100" algn="l"/>
              </a:tabLst>
              <a:defRPr>
                <a:solidFill>
                  <a:schemeClr val="tx1"/>
                </a:solidFill>
                <a:latin typeface="Arial" panose="020B0604020202020204" pitchFamily="34" charset="0"/>
              </a:defRPr>
            </a:lvl1pPr>
            <a:lvl2pPr eaLnBrk="0" fontAlgn="base" hangingPunct="0">
              <a:spcBef>
                <a:spcPct val="0"/>
              </a:spcBef>
              <a:spcAft>
                <a:spcPct val="0"/>
              </a:spcAft>
              <a:tabLst>
                <a:tab pos="4229100" algn="l"/>
              </a:tabLst>
              <a:defRPr>
                <a:solidFill>
                  <a:schemeClr val="tx1"/>
                </a:solidFill>
                <a:latin typeface="Arial" panose="020B0604020202020204" pitchFamily="34" charset="0"/>
              </a:defRPr>
            </a:lvl2pPr>
            <a:lvl3pPr eaLnBrk="0" fontAlgn="base" hangingPunct="0">
              <a:spcBef>
                <a:spcPct val="0"/>
              </a:spcBef>
              <a:spcAft>
                <a:spcPct val="0"/>
              </a:spcAft>
              <a:tabLst>
                <a:tab pos="4229100" algn="l"/>
              </a:tabLst>
              <a:defRPr>
                <a:solidFill>
                  <a:schemeClr val="tx1"/>
                </a:solidFill>
                <a:latin typeface="Arial" panose="020B0604020202020204" pitchFamily="34" charset="0"/>
              </a:defRPr>
            </a:lvl3pPr>
            <a:lvl4pPr eaLnBrk="0" fontAlgn="base" hangingPunct="0">
              <a:spcBef>
                <a:spcPct val="0"/>
              </a:spcBef>
              <a:spcAft>
                <a:spcPct val="0"/>
              </a:spcAft>
              <a:tabLst>
                <a:tab pos="4229100" algn="l"/>
              </a:tabLst>
              <a:defRPr>
                <a:solidFill>
                  <a:schemeClr val="tx1"/>
                </a:solidFill>
                <a:latin typeface="Arial" panose="020B0604020202020204" pitchFamily="34" charset="0"/>
              </a:defRPr>
            </a:lvl4pPr>
            <a:lvl5pPr eaLnBrk="0" fontAlgn="base" hangingPunct="0">
              <a:spcBef>
                <a:spcPct val="0"/>
              </a:spcBef>
              <a:spcAft>
                <a:spcPct val="0"/>
              </a:spcAft>
              <a:tabLst>
                <a:tab pos="4229100" algn="l"/>
              </a:tabLst>
              <a:defRPr>
                <a:solidFill>
                  <a:schemeClr val="tx1"/>
                </a:solidFill>
                <a:latin typeface="Arial" panose="020B0604020202020204" pitchFamily="34" charset="0"/>
              </a:defRPr>
            </a:lvl5pPr>
            <a:lvl6pPr eaLnBrk="0" fontAlgn="base" hangingPunct="0">
              <a:spcBef>
                <a:spcPct val="0"/>
              </a:spcBef>
              <a:spcAft>
                <a:spcPct val="0"/>
              </a:spcAft>
              <a:tabLst>
                <a:tab pos="4229100" algn="l"/>
              </a:tabLst>
              <a:defRPr>
                <a:solidFill>
                  <a:schemeClr val="tx1"/>
                </a:solidFill>
                <a:latin typeface="Arial" panose="020B0604020202020204" pitchFamily="34" charset="0"/>
              </a:defRPr>
            </a:lvl6pPr>
            <a:lvl7pPr eaLnBrk="0" fontAlgn="base" hangingPunct="0">
              <a:spcBef>
                <a:spcPct val="0"/>
              </a:spcBef>
              <a:spcAft>
                <a:spcPct val="0"/>
              </a:spcAft>
              <a:tabLst>
                <a:tab pos="4229100" algn="l"/>
              </a:tabLst>
              <a:defRPr>
                <a:solidFill>
                  <a:schemeClr val="tx1"/>
                </a:solidFill>
                <a:latin typeface="Arial" panose="020B0604020202020204" pitchFamily="34" charset="0"/>
              </a:defRPr>
            </a:lvl7pPr>
            <a:lvl8pPr eaLnBrk="0" fontAlgn="base" hangingPunct="0">
              <a:spcBef>
                <a:spcPct val="0"/>
              </a:spcBef>
              <a:spcAft>
                <a:spcPct val="0"/>
              </a:spcAft>
              <a:tabLst>
                <a:tab pos="4229100" algn="l"/>
              </a:tabLst>
              <a:defRPr>
                <a:solidFill>
                  <a:schemeClr val="tx1"/>
                </a:solidFill>
                <a:latin typeface="Arial" panose="020B0604020202020204" pitchFamily="34" charset="0"/>
              </a:defRPr>
            </a:lvl8pPr>
            <a:lvl9pPr eaLnBrk="0" fontAlgn="base" hangingPunct="0">
              <a:spcBef>
                <a:spcPct val="0"/>
              </a:spcBef>
              <a:spcAft>
                <a:spcPct val="0"/>
              </a:spcAft>
              <a:tabLst>
                <a:tab pos="4229100"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4229100" algn="l"/>
              </a:tabLst>
            </a:pPr>
            <a:r>
              <a:rPr kumimoji="0" lang="en-US" altLang="ja-JP" sz="1200" b="0" i="0" u="none" strike="noStrike" cap="none" normalizeH="0" baseline="0" dirty="0" smtClean="0">
                <a:ln>
                  <a:noFill/>
                </a:ln>
                <a:solidFill>
                  <a:schemeClr val="tx1"/>
                </a:solidFill>
                <a:effectLst/>
                <a:latin typeface="游明朝" panose="02020400000000000000" pitchFamily="18" charset="-128"/>
                <a:ea typeface="游明朝" panose="02020400000000000000" pitchFamily="18" charset="-128"/>
                <a:cs typeface="ＭＳ 明朝" panose="02020609040205080304" pitchFamily="17" charset="-128"/>
              </a:rPr>
              <a:t>	</a:t>
            </a:r>
            <a:r>
              <a:rPr kumimoji="0" lang="ja-JP" altLang="en-US" sz="1200" b="0" i="0" u="none" strike="noStrike" cap="none" normalizeH="0" baseline="0" dirty="0" smtClean="0">
                <a:ln>
                  <a:noFill/>
                </a:ln>
                <a:solidFill>
                  <a:schemeClr val="tx1"/>
                </a:solidFill>
                <a:effectLst/>
                <a:latin typeface="游明朝" panose="02020400000000000000" pitchFamily="18" charset="-128"/>
                <a:ea typeface="游明朝" panose="02020400000000000000" pitchFamily="18" charset="-128"/>
                <a:cs typeface="ＭＳ 明朝" panose="02020609040205080304" pitchFamily="17" charset="-128"/>
              </a:rPr>
              <a:t>急に怒り出す</a:t>
            </a:r>
            <a:endParaRPr kumimoji="0" lang="ja-JP" altLang="en-US" sz="6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4229100" algn="l"/>
              </a:tabLst>
            </a:pPr>
            <a:endParaRPr kumimoji="0" lang="ja-JP"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26" name="Rectangle 28"/>
          <p:cNvSpPr>
            <a:spLocks noChangeArrowheads="1"/>
          </p:cNvSpPr>
          <p:nvPr/>
        </p:nvSpPr>
        <p:spPr bwMode="auto">
          <a:xfrm>
            <a:off x="192087" y="2187880"/>
            <a:ext cx="7559675"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indent="3067050" eaLnBrk="0" fontAlgn="base" hangingPunct="0">
              <a:spcBef>
                <a:spcPct val="0"/>
              </a:spcBef>
              <a:spcAft>
                <a:spcPct val="0"/>
              </a:spcAft>
              <a:tabLst>
                <a:tab pos="2044700" algn="l"/>
              </a:tabLst>
              <a:defRPr>
                <a:solidFill>
                  <a:schemeClr val="tx1"/>
                </a:solidFill>
                <a:latin typeface="Arial" panose="020B0604020202020204" pitchFamily="34" charset="0"/>
              </a:defRPr>
            </a:lvl1pPr>
            <a:lvl2pPr eaLnBrk="0" fontAlgn="base" hangingPunct="0">
              <a:spcBef>
                <a:spcPct val="0"/>
              </a:spcBef>
              <a:spcAft>
                <a:spcPct val="0"/>
              </a:spcAft>
              <a:tabLst>
                <a:tab pos="2044700" algn="l"/>
              </a:tabLst>
              <a:defRPr>
                <a:solidFill>
                  <a:schemeClr val="tx1"/>
                </a:solidFill>
                <a:latin typeface="Arial" panose="020B0604020202020204" pitchFamily="34" charset="0"/>
              </a:defRPr>
            </a:lvl2pPr>
            <a:lvl3pPr eaLnBrk="0" fontAlgn="base" hangingPunct="0">
              <a:spcBef>
                <a:spcPct val="0"/>
              </a:spcBef>
              <a:spcAft>
                <a:spcPct val="0"/>
              </a:spcAft>
              <a:tabLst>
                <a:tab pos="2044700" algn="l"/>
              </a:tabLst>
              <a:defRPr>
                <a:solidFill>
                  <a:schemeClr val="tx1"/>
                </a:solidFill>
                <a:latin typeface="Arial" panose="020B0604020202020204" pitchFamily="34" charset="0"/>
              </a:defRPr>
            </a:lvl3pPr>
            <a:lvl4pPr eaLnBrk="0" fontAlgn="base" hangingPunct="0">
              <a:spcBef>
                <a:spcPct val="0"/>
              </a:spcBef>
              <a:spcAft>
                <a:spcPct val="0"/>
              </a:spcAft>
              <a:tabLst>
                <a:tab pos="2044700" algn="l"/>
              </a:tabLst>
              <a:defRPr>
                <a:solidFill>
                  <a:schemeClr val="tx1"/>
                </a:solidFill>
                <a:latin typeface="Arial" panose="020B0604020202020204" pitchFamily="34" charset="0"/>
              </a:defRPr>
            </a:lvl4pPr>
            <a:lvl5pPr eaLnBrk="0" fontAlgn="base" hangingPunct="0">
              <a:spcBef>
                <a:spcPct val="0"/>
              </a:spcBef>
              <a:spcAft>
                <a:spcPct val="0"/>
              </a:spcAft>
              <a:tabLst>
                <a:tab pos="2044700" algn="l"/>
              </a:tabLst>
              <a:defRPr>
                <a:solidFill>
                  <a:schemeClr val="tx1"/>
                </a:solidFill>
                <a:latin typeface="Arial" panose="020B0604020202020204" pitchFamily="34" charset="0"/>
              </a:defRPr>
            </a:lvl5pPr>
            <a:lvl6pPr eaLnBrk="0" fontAlgn="base" hangingPunct="0">
              <a:spcBef>
                <a:spcPct val="0"/>
              </a:spcBef>
              <a:spcAft>
                <a:spcPct val="0"/>
              </a:spcAft>
              <a:tabLst>
                <a:tab pos="2044700" algn="l"/>
              </a:tabLst>
              <a:defRPr>
                <a:solidFill>
                  <a:schemeClr val="tx1"/>
                </a:solidFill>
                <a:latin typeface="Arial" panose="020B0604020202020204" pitchFamily="34" charset="0"/>
              </a:defRPr>
            </a:lvl6pPr>
            <a:lvl7pPr eaLnBrk="0" fontAlgn="base" hangingPunct="0">
              <a:spcBef>
                <a:spcPct val="0"/>
              </a:spcBef>
              <a:spcAft>
                <a:spcPct val="0"/>
              </a:spcAft>
              <a:tabLst>
                <a:tab pos="2044700" algn="l"/>
              </a:tabLst>
              <a:defRPr>
                <a:solidFill>
                  <a:schemeClr val="tx1"/>
                </a:solidFill>
                <a:latin typeface="Arial" panose="020B0604020202020204" pitchFamily="34" charset="0"/>
              </a:defRPr>
            </a:lvl7pPr>
            <a:lvl8pPr eaLnBrk="0" fontAlgn="base" hangingPunct="0">
              <a:spcBef>
                <a:spcPct val="0"/>
              </a:spcBef>
              <a:spcAft>
                <a:spcPct val="0"/>
              </a:spcAft>
              <a:tabLst>
                <a:tab pos="2044700" algn="l"/>
              </a:tabLst>
              <a:defRPr>
                <a:solidFill>
                  <a:schemeClr val="tx1"/>
                </a:solidFill>
                <a:latin typeface="Arial" panose="020B0604020202020204" pitchFamily="34" charset="0"/>
              </a:defRPr>
            </a:lvl8pPr>
            <a:lvl9pPr eaLnBrk="0" fontAlgn="base" hangingPunct="0">
              <a:spcBef>
                <a:spcPct val="0"/>
              </a:spcBef>
              <a:spcAft>
                <a:spcPct val="0"/>
              </a:spcAft>
              <a:tabLst>
                <a:tab pos="2044700" algn="l"/>
              </a:tabLst>
              <a:defRPr>
                <a:solidFill>
                  <a:schemeClr val="tx1"/>
                </a:solidFill>
                <a:latin typeface="Arial" panose="020B0604020202020204" pitchFamily="34" charset="0"/>
              </a:defRPr>
            </a:lvl9pPr>
          </a:lstStyle>
          <a:p>
            <a:pPr marL="0" marR="0" lvl="0" indent="3067050" algn="l" defTabSz="914400" rtl="0" eaLnBrk="0" fontAlgn="base" latinLnBrk="0" hangingPunct="0">
              <a:lnSpc>
                <a:spcPct val="100000"/>
              </a:lnSpc>
              <a:spcBef>
                <a:spcPct val="0"/>
              </a:spcBef>
              <a:spcAft>
                <a:spcPct val="0"/>
              </a:spcAft>
              <a:buClrTx/>
              <a:buSzTx/>
              <a:buFontTx/>
              <a:buNone/>
              <a:tabLst>
                <a:tab pos="2044700" algn="l"/>
              </a:tabLst>
            </a:pPr>
            <a:r>
              <a:rPr kumimoji="0" lang="ja-JP" altLang="ja-JP" sz="1200" b="0" i="0" u="none" strike="noStrike" cap="none" normalizeH="0" baseline="0" dirty="0" smtClean="0">
                <a:ln>
                  <a:noFill/>
                </a:ln>
                <a:solidFill>
                  <a:schemeClr val="tx1"/>
                </a:solidFill>
                <a:effectLst/>
                <a:latin typeface="游明朝" panose="02020400000000000000" pitchFamily="18" charset="-128"/>
                <a:ea typeface="游明朝" panose="02020400000000000000" pitchFamily="18" charset="-128"/>
                <a:cs typeface="ＭＳ 明朝" panose="02020609040205080304" pitchFamily="17" charset="-128"/>
              </a:rPr>
              <a:t>　　　　　　　　　　　　　　　　　　　　　　　　　　　　　　　　　　　</a:t>
            </a:r>
            <a:endParaRPr kumimoji="0" lang="ja-JP" altLang="ja-JP" sz="600" b="0" i="0" u="none" strike="noStrike" cap="none" normalizeH="0" baseline="0" dirty="0" smtClean="0">
              <a:ln>
                <a:noFill/>
              </a:ln>
              <a:solidFill>
                <a:schemeClr val="tx1"/>
              </a:solidFill>
              <a:effectLst/>
            </a:endParaRPr>
          </a:p>
          <a:p>
            <a:pPr marL="0" marR="0" lvl="0" indent="3067050" algn="l" defTabSz="914400" rtl="0" eaLnBrk="0" fontAlgn="base" latinLnBrk="0" hangingPunct="0">
              <a:lnSpc>
                <a:spcPct val="100000"/>
              </a:lnSpc>
              <a:spcBef>
                <a:spcPct val="0"/>
              </a:spcBef>
              <a:spcAft>
                <a:spcPct val="0"/>
              </a:spcAft>
              <a:buClrTx/>
              <a:buSzTx/>
              <a:buFontTx/>
              <a:buNone/>
              <a:tabLst>
                <a:tab pos="2044700" algn="l"/>
              </a:tabLst>
            </a:pPr>
            <a:endParaRPr kumimoji="0" lang="ja-JP" altLang="ja-JP" sz="1800" b="0" i="0" u="none" strike="noStrike" cap="none" normalizeH="0" baseline="0" dirty="0" smtClean="0">
              <a:ln>
                <a:noFill/>
              </a:ln>
              <a:solidFill>
                <a:schemeClr val="tx1"/>
              </a:solidFill>
              <a:effectLst/>
              <a:latin typeface="Arial" panose="020B0604020202020204" pitchFamily="34" charset="0"/>
            </a:endParaRPr>
          </a:p>
        </p:txBody>
      </p:sp>
      <p:sp>
        <p:nvSpPr>
          <p:cNvPr id="27" name="Rectangle 29"/>
          <p:cNvSpPr>
            <a:spLocks noChangeArrowheads="1"/>
          </p:cNvSpPr>
          <p:nvPr/>
        </p:nvSpPr>
        <p:spPr bwMode="auto">
          <a:xfrm>
            <a:off x="1550672" y="3180278"/>
            <a:ext cx="7282763"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tabLst>
                <a:tab pos="2044700" algn="l"/>
              </a:tabLst>
              <a:defRPr>
                <a:solidFill>
                  <a:schemeClr val="tx1"/>
                </a:solidFill>
                <a:latin typeface="Arial" panose="020B0604020202020204" pitchFamily="34" charset="0"/>
              </a:defRPr>
            </a:lvl1pPr>
            <a:lvl2pPr eaLnBrk="0" fontAlgn="base" hangingPunct="0">
              <a:spcBef>
                <a:spcPct val="0"/>
              </a:spcBef>
              <a:spcAft>
                <a:spcPct val="0"/>
              </a:spcAft>
              <a:tabLst>
                <a:tab pos="2044700" algn="l"/>
              </a:tabLst>
              <a:defRPr>
                <a:solidFill>
                  <a:schemeClr val="tx1"/>
                </a:solidFill>
                <a:latin typeface="Arial" panose="020B0604020202020204" pitchFamily="34" charset="0"/>
              </a:defRPr>
            </a:lvl2pPr>
            <a:lvl3pPr eaLnBrk="0" fontAlgn="base" hangingPunct="0">
              <a:spcBef>
                <a:spcPct val="0"/>
              </a:spcBef>
              <a:spcAft>
                <a:spcPct val="0"/>
              </a:spcAft>
              <a:tabLst>
                <a:tab pos="2044700" algn="l"/>
              </a:tabLst>
              <a:defRPr>
                <a:solidFill>
                  <a:schemeClr val="tx1"/>
                </a:solidFill>
                <a:latin typeface="Arial" panose="020B0604020202020204" pitchFamily="34" charset="0"/>
              </a:defRPr>
            </a:lvl3pPr>
            <a:lvl4pPr eaLnBrk="0" fontAlgn="base" hangingPunct="0">
              <a:spcBef>
                <a:spcPct val="0"/>
              </a:spcBef>
              <a:spcAft>
                <a:spcPct val="0"/>
              </a:spcAft>
              <a:tabLst>
                <a:tab pos="2044700" algn="l"/>
              </a:tabLst>
              <a:defRPr>
                <a:solidFill>
                  <a:schemeClr val="tx1"/>
                </a:solidFill>
                <a:latin typeface="Arial" panose="020B0604020202020204" pitchFamily="34" charset="0"/>
              </a:defRPr>
            </a:lvl4pPr>
            <a:lvl5pPr eaLnBrk="0" fontAlgn="base" hangingPunct="0">
              <a:spcBef>
                <a:spcPct val="0"/>
              </a:spcBef>
              <a:spcAft>
                <a:spcPct val="0"/>
              </a:spcAft>
              <a:tabLst>
                <a:tab pos="2044700" algn="l"/>
              </a:tabLst>
              <a:defRPr>
                <a:solidFill>
                  <a:schemeClr val="tx1"/>
                </a:solidFill>
                <a:latin typeface="Arial" panose="020B0604020202020204" pitchFamily="34" charset="0"/>
              </a:defRPr>
            </a:lvl5pPr>
            <a:lvl6pPr eaLnBrk="0" fontAlgn="base" hangingPunct="0">
              <a:spcBef>
                <a:spcPct val="0"/>
              </a:spcBef>
              <a:spcAft>
                <a:spcPct val="0"/>
              </a:spcAft>
              <a:tabLst>
                <a:tab pos="2044700" algn="l"/>
              </a:tabLst>
              <a:defRPr>
                <a:solidFill>
                  <a:schemeClr val="tx1"/>
                </a:solidFill>
                <a:latin typeface="Arial" panose="020B0604020202020204" pitchFamily="34" charset="0"/>
              </a:defRPr>
            </a:lvl6pPr>
            <a:lvl7pPr eaLnBrk="0" fontAlgn="base" hangingPunct="0">
              <a:spcBef>
                <a:spcPct val="0"/>
              </a:spcBef>
              <a:spcAft>
                <a:spcPct val="0"/>
              </a:spcAft>
              <a:tabLst>
                <a:tab pos="2044700" algn="l"/>
              </a:tabLst>
              <a:defRPr>
                <a:solidFill>
                  <a:schemeClr val="tx1"/>
                </a:solidFill>
                <a:latin typeface="Arial" panose="020B0604020202020204" pitchFamily="34" charset="0"/>
              </a:defRPr>
            </a:lvl7pPr>
            <a:lvl8pPr eaLnBrk="0" fontAlgn="base" hangingPunct="0">
              <a:spcBef>
                <a:spcPct val="0"/>
              </a:spcBef>
              <a:spcAft>
                <a:spcPct val="0"/>
              </a:spcAft>
              <a:tabLst>
                <a:tab pos="2044700" algn="l"/>
              </a:tabLst>
              <a:defRPr>
                <a:solidFill>
                  <a:schemeClr val="tx1"/>
                </a:solidFill>
                <a:latin typeface="Arial" panose="020B0604020202020204" pitchFamily="34" charset="0"/>
              </a:defRPr>
            </a:lvl8pPr>
            <a:lvl9pPr eaLnBrk="0" fontAlgn="base" hangingPunct="0">
              <a:spcBef>
                <a:spcPct val="0"/>
              </a:spcBef>
              <a:spcAft>
                <a:spcPct val="0"/>
              </a:spcAft>
              <a:tabLst>
                <a:tab pos="2044700" algn="l"/>
              </a:tabLst>
              <a:defRPr>
                <a:solidFill>
                  <a:schemeClr val="tx1"/>
                </a:solidFill>
                <a:latin typeface="Arial" panose="020B0604020202020204" pitchFamily="34" charset="0"/>
              </a:defRPr>
            </a:lvl9pPr>
          </a:lstStyle>
          <a:p>
            <a:pPr marL="0" marR="0" lvl="0" indent="3067050" algn="l" defTabSz="914400" rtl="0" eaLnBrk="0" fontAlgn="base" latinLnBrk="0" hangingPunct="0">
              <a:lnSpc>
                <a:spcPct val="100000"/>
              </a:lnSpc>
              <a:spcBef>
                <a:spcPct val="0"/>
              </a:spcBef>
              <a:spcAft>
                <a:spcPct val="0"/>
              </a:spcAft>
              <a:buClrTx/>
              <a:buSzTx/>
              <a:buFontTx/>
              <a:buNone/>
              <a:tabLst>
                <a:tab pos="2044700" algn="l"/>
              </a:tabLst>
            </a:pPr>
            <a:r>
              <a:rPr kumimoji="0" lang="ja-JP" altLang="ja-JP" sz="1200" b="0" i="0" u="none" strike="noStrike" cap="none" normalizeH="0" baseline="0" dirty="0" smtClean="0">
                <a:ln>
                  <a:noFill/>
                </a:ln>
                <a:solidFill>
                  <a:schemeClr val="tx1"/>
                </a:solidFill>
                <a:effectLst/>
                <a:latin typeface="游明朝" panose="02020400000000000000" pitchFamily="18" charset="-128"/>
                <a:ea typeface="游明朝" panose="02020400000000000000" pitchFamily="18" charset="-128"/>
                <a:cs typeface="ＭＳ 明朝" panose="02020609040205080304" pitchFamily="17" charset="-128"/>
              </a:rPr>
              <a:t>？　　　　</a:t>
            </a:r>
            <a:endParaRPr kumimoji="0" lang="ja-JP" altLang="ja-JP" sz="600" b="0" i="0" u="none" strike="noStrike" cap="none" normalizeH="0" baseline="0" dirty="0" smtClean="0">
              <a:ln>
                <a:noFill/>
              </a:ln>
              <a:solidFill>
                <a:schemeClr val="tx1"/>
              </a:solidFill>
              <a:effectLst/>
            </a:endParaRPr>
          </a:p>
          <a:p>
            <a:pPr marL="0" marR="0" lvl="0" indent="3067050" algn="l" defTabSz="914400" rtl="0" eaLnBrk="0" fontAlgn="base" latinLnBrk="0" hangingPunct="0">
              <a:lnSpc>
                <a:spcPct val="100000"/>
              </a:lnSpc>
              <a:spcBef>
                <a:spcPct val="0"/>
              </a:spcBef>
              <a:spcAft>
                <a:spcPct val="0"/>
              </a:spcAft>
              <a:buClrTx/>
              <a:buSzTx/>
              <a:buFontTx/>
              <a:buNone/>
              <a:tabLst>
                <a:tab pos="2044700" algn="l"/>
              </a:tabLst>
            </a:pPr>
            <a:r>
              <a:rPr kumimoji="0" lang="ja-JP" altLang="ja-JP" sz="1200" b="0" i="0" u="none" strike="noStrike" cap="none" normalizeH="0" baseline="0" dirty="0" smtClean="0">
                <a:ln>
                  <a:noFill/>
                </a:ln>
                <a:solidFill>
                  <a:schemeClr val="tx1"/>
                </a:solidFill>
                <a:effectLst/>
                <a:latin typeface="游明朝" panose="02020400000000000000" pitchFamily="18" charset="-128"/>
                <a:ea typeface="游明朝" panose="02020400000000000000" pitchFamily="18" charset="-128"/>
                <a:cs typeface="ＭＳ 明朝" panose="02020609040205080304" pitchFamily="17" charset="-128"/>
              </a:rPr>
              <a:t>　　　　　　　　　　　　　　　　　　　　　　　　　　</a:t>
            </a:r>
            <a:endParaRPr kumimoji="0" lang="ja-JP" altLang="ja-JP" sz="600" b="0" i="0" u="none" strike="noStrike" cap="none" normalizeH="0" baseline="0" dirty="0" smtClean="0">
              <a:ln>
                <a:noFill/>
              </a:ln>
              <a:solidFill>
                <a:schemeClr val="tx1"/>
              </a:solidFill>
              <a:effectLst/>
            </a:endParaRPr>
          </a:p>
          <a:p>
            <a:pPr marL="0" marR="0" lvl="0" indent="3067050" algn="l" defTabSz="914400" rtl="0" eaLnBrk="0" fontAlgn="base" latinLnBrk="0" hangingPunct="0">
              <a:lnSpc>
                <a:spcPct val="100000"/>
              </a:lnSpc>
              <a:spcBef>
                <a:spcPct val="0"/>
              </a:spcBef>
              <a:spcAft>
                <a:spcPct val="0"/>
              </a:spcAft>
              <a:buClrTx/>
              <a:buSzTx/>
              <a:buFontTx/>
              <a:buNone/>
              <a:tabLst>
                <a:tab pos="2044700" algn="l"/>
              </a:tabLst>
            </a:pPr>
            <a:r>
              <a:rPr kumimoji="0" lang="ja-JP" altLang="ja-JP" sz="1200" b="0" i="0" u="none" strike="noStrike" cap="none" normalizeH="0" baseline="0" dirty="0" smtClean="0">
                <a:ln>
                  <a:noFill/>
                </a:ln>
                <a:solidFill>
                  <a:schemeClr val="tx1"/>
                </a:solidFill>
                <a:effectLst/>
                <a:latin typeface="游明朝" panose="02020400000000000000" pitchFamily="18" charset="-128"/>
                <a:ea typeface="游明朝" panose="02020400000000000000" pitchFamily="18" charset="-128"/>
                <a:cs typeface="ＭＳ 明朝" panose="02020609040205080304" pitchFamily="17" charset="-128"/>
              </a:rPr>
              <a:t>　　　　　物忘れが多い</a:t>
            </a:r>
            <a:endParaRPr kumimoji="0" lang="ja-JP" altLang="ja-JP" sz="600" b="0" i="0" u="none" strike="noStrike" cap="none" normalizeH="0" baseline="0" dirty="0" smtClean="0">
              <a:ln>
                <a:noFill/>
              </a:ln>
              <a:solidFill>
                <a:schemeClr val="tx1"/>
              </a:solidFill>
              <a:effectLst/>
            </a:endParaRPr>
          </a:p>
          <a:p>
            <a:pPr marL="0" marR="0" lvl="0" indent="3067050" algn="l" defTabSz="914400" rtl="0" eaLnBrk="0" fontAlgn="base" latinLnBrk="0" hangingPunct="0">
              <a:lnSpc>
                <a:spcPct val="100000"/>
              </a:lnSpc>
              <a:spcBef>
                <a:spcPct val="0"/>
              </a:spcBef>
              <a:spcAft>
                <a:spcPct val="0"/>
              </a:spcAft>
              <a:buClrTx/>
              <a:buSzTx/>
              <a:buFontTx/>
              <a:buNone/>
              <a:tabLst>
                <a:tab pos="2044700" algn="l"/>
              </a:tabLst>
            </a:pPr>
            <a:endParaRPr kumimoji="0" lang="ja-JP" altLang="ja-JP" sz="1800" b="0" i="0" u="none" strike="noStrike" cap="none" normalizeH="0" baseline="0" dirty="0" smtClean="0">
              <a:ln>
                <a:noFill/>
              </a:ln>
              <a:solidFill>
                <a:schemeClr val="tx1"/>
              </a:solidFill>
              <a:effectLst/>
              <a:latin typeface="Arial" panose="020B0604020202020204" pitchFamily="34" charset="0"/>
            </a:endParaRPr>
          </a:p>
        </p:txBody>
      </p:sp>
      <p:sp>
        <p:nvSpPr>
          <p:cNvPr id="28" name="Rectangle 30"/>
          <p:cNvSpPr>
            <a:spLocks noChangeArrowheads="1"/>
          </p:cNvSpPr>
          <p:nvPr/>
        </p:nvSpPr>
        <p:spPr bwMode="auto">
          <a:xfrm>
            <a:off x="20701" y="1123950"/>
            <a:ext cx="7559675"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tabLst>
                <a:tab pos="2044700" algn="l"/>
              </a:tabLst>
              <a:defRPr>
                <a:solidFill>
                  <a:schemeClr val="tx1"/>
                </a:solidFill>
                <a:latin typeface="Arial" panose="020B0604020202020204" pitchFamily="34" charset="0"/>
              </a:defRPr>
            </a:lvl1pPr>
            <a:lvl2pPr eaLnBrk="0" fontAlgn="base" hangingPunct="0">
              <a:spcBef>
                <a:spcPct val="0"/>
              </a:spcBef>
              <a:spcAft>
                <a:spcPct val="0"/>
              </a:spcAft>
              <a:tabLst>
                <a:tab pos="2044700" algn="l"/>
              </a:tabLst>
              <a:defRPr>
                <a:solidFill>
                  <a:schemeClr val="tx1"/>
                </a:solidFill>
                <a:latin typeface="Arial" panose="020B0604020202020204" pitchFamily="34" charset="0"/>
              </a:defRPr>
            </a:lvl2pPr>
            <a:lvl3pPr eaLnBrk="0" fontAlgn="base" hangingPunct="0">
              <a:spcBef>
                <a:spcPct val="0"/>
              </a:spcBef>
              <a:spcAft>
                <a:spcPct val="0"/>
              </a:spcAft>
              <a:tabLst>
                <a:tab pos="2044700" algn="l"/>
              </a:tabLst>
              <a:defRPr>
                <a:solidFill>
                  <a:schemeClr val="tx1"/>
                </a:solidFill>
                <a:latin typeface="Arial" panose="020B0604020202020204" pitchFamily="34" charset="0"/>
              </a:defRPr>
            </a:lvl3pPr>
            <a:lvl4pPr eaLnBrk="0" fontAlgn="base" hangingPunct="0">
              <a:spcBef>
                <a:spcPct val="0"/>
              </a:spcBef>
              <a:spcAft>
                <a:spcPct val="0"/>
              </a:spcAft>
              <a:tabLst>
                <a:tab pos="2044700" algn="l"/>
              </a:tabLst>
              <a:defRPr>
                <a:solidFill>
                  <a:schemeClr val="tx1"/>
                </a:solidFill>
                <a:latin typeface="Arial" panose="020B0604020202020204" pitchFamily="34" charset="0"/>
              </a:defRPr>
            </a:lvl4pPr>
            <a:lvl5pPr eaLnBrk="0" fontAlgn="base" hangingPunct="0">
              <a:spcBef>
                <a:spcPct val="0"/>
              </a:spcBef>
              <a:spcAft>
                <a:spcPct val="0"/>
              </a:spcAft>
              <a:tabLst>
                <a:tab pos="2044700" algn="l"/>
              </a:tabLst>
              <a:defRPr>
                <a:solidFill>
                  <a:schemeClr val="tx1"/>
                </a:solidFill>
                <a:latin typeface="Arial" panose="020B0604020202020204" pitchFamily="34" charset="0"/>
              </a:defRPr>
            </a:lvl5pPr>
            <a:lvl6pPr eaLnBrk="0" fontAlgn="base" hangingPunct="0">
              <a:spcBef>
                <a:spcPct val="0"/>
              </a:spcBef>
              <a:spcAft>
                <a:spcPct val="0"/>
              </a:spcAft>
              <a:tabLst>
                <a:tab pos="2044700" algn="l"/>
              </a:tabLst>
              <a:defRPr>
                <a:solidFill>
                  <a:schemeClr val="tx1"/>
                </a:solidFill>
                <a:latin typeface="Arial" panose="020B0604020202020204" pitchFamily="34" charset="0"/>
              </a:defRPr>
            </a:lvl6pPr>
            <a:lvl7pPr eaLnBrk="0" fontAlgn="base" hangingPunct="0">
              <a:spcBef>
                <a:spcPct val="0"/>
              </a:spcBef>
              <a:spcAft>
                <a:spcPct val="0"/>
              </a:spcAft>
              <a:tabLst>
                <a:tab pos="2044700" algn="l"/>
              </a:tabLst>
              <a:defRPr>
                <a:solidFill>
                  <a:schemeClr val="tx1"/>
                </a:solidFill>
                <a:latin typeface="Arial" panose="020B0604020202020204" pitchFamily="34" charset="0"/>
              </a:defRPr>
            </a:lvl7pPr>
            <a:lvl8pPr eaLnBrk="0" fontAlgn="base" hangingPunct="0">
              <a:spcBef>
                <a:spcPct val="0"/>
              </a:spcBef>
              <a:spcAft>
                <a:spcPct val="0"/>
              </a:spcAft>
              <a:tabLst>
                <a:tab pos="2044700" algn="l"/>
              </a:tabLst>
              <a:defRPr>
                <a:solidFill>
                  <a:schemeClr val="tx1"/>
                </a:solidFill>
                <a:latin typeface="Arial" panose="020B0604020202020204" pitchFamily="34" charset="0"/>
              </a:defRPr>
            </a:lvl8pPr>
            <a:lvl9pPr eaLnBrk="0" fontAlgn="base" hangingPunct="0">
              <a:spcBef>
                <a:spcPct val="0"/>
              </a:spcBef>
              <a:spcAft>
                <a:spcPct val="0"/>
              </a:spcAft>
              <a:tabLst>
                <a:tab pos="2044700"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2044700" algn="l"/>
              </a:tabLst>
            </a:pPr>
            <a:r>
              <a:rPr kumimoji="0" lang="ja-JP" altLang="ja-JP" sz="1200" b="0" i="0" u="none" strike="noStrike" cap="none" normalizeH="0" baseline="0" dirty="0" smtClean="0">
                <a:ln>
                  <a:noFill/>
                </a:ln>
                <a:solidFill>
                  <a:schemeClr val="tx1"/>
                </a:solidFill>
                <a:effectLst/>
                <a:latin typeface="游明朝" panose="02020400000000000000" pitchFamily="18" charset="-128"/>
                <a:ea typeface="游明朝" panose="02020400000000000000" pitchFamily="18" charset="-128"/>
                <a:cs typeface="ＭＳ 明朝" panose="02020609040205080304" pitchFamily="17" charset="-128"/>
              </a:rPr>
              <a:t>　　　　　　　　　　　　　　　　　　　　　　　　　　　　　　　　　　</a:t>
            </a:r>
            <a:endParaRPr kumimoji="0" lang="ja-JP" altLang="ja-JP" sz="6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2044700" algn="l"/>
              </a:tabLst>
            </a:pPr>
            <a:endParaRPr kumimoji="0" lang="ja-JP" altLang="ja-JP" sz="1800" b="0" i="0" u="none" strike="noStrike" cap="none" normalizeH="0" baseline="0" dirty="0" smtClean="0">
              <a:ln>
                <a:noFill/>
              </a:ln>
              <a:solidFill>
                <a:schemeClr val="tx1"/>
              </a:solidFill>
              <a:effectLst/>
              <a:latin typeface="Arial" panose="020B0604020202020204" pitchFamily="34" charset="0"/>
            </a:endParaRPr>
          </a:p>
        </p:txBody>
      </p:sp>
      <p:sp>
        <p:nvSpPr>
          <p:cNvPr id="29" name="Rectangle 31"/>
          <p:cNvSpPr>
            <a:spLocks noChangeArrowheads="1"/>
          </p:cNvSpPr>
          <p:nvPr/>
        </p:nvSpPr>
        <p:spPr bwMode="auto">
          <a:xfrm>
            <a:off x="1150633" y="4212477"/>
            <a:ext cx="6288736" cy="14157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3067050" eaLnBrk="0" fontAlgn="base" hangingPunct="0">
              <a:spcBef>
                <a:spcPct val="0"/>
              </a:spcBef>
              <a:spcAft>
                <a:spcPct val="0"/>
              </a:spcAft>
              <a:tabLst>
                <a:tab pos="2044700" algn="l"/>
              </a:tabLst>
              <a:defRPr>
                <a:solidFill>
                  <a:schemeClr val="tx1"/>
                </a:solidFill>
                <a:latin typeface="Arial" panose="020B0604020202020204" pitchFamily="34" charset="0"/>
              </a:defRPr>
            </a:lvl1pPr>
            <a:lvl2pPr eaLnBrk="0" fontAlgn="base" hangingPunct="0">
              <a:spcBef>
                <a:spcPct val="0"/>
              </a:spcBef>
              <a:spcAft>
                <a:spcPct val="0"/>
              </a:spcAft>
              <a:tabLst>
                <a:tab pos="2044700" algn="l"/>
              </a:tabLst>
              <a:defRPr>
                <a:solidFill>
                  <a:schemeClr val="tx1"/>
                </a:solidFill>
                <a:latin typeface="Arial" panose="020B0604020202020204" pitchFamily="34" charset="0"/>
              </a:defRPr>
            </a:lvl2pPr>
            <a:lvl3pPr eaLnBrk="0" fontAlgn="base" hangingPunct="0">
              <a:spcBef>
                <a:spcPct val="0"/>
              </a:spcBef>
              <a:spcAft>
                <a:spcPct val="0"/>
              </a:spcAft>
              <a:tabLst>
                <a:tab pos="2044700" algn="l"/>
              </a:tabLst>
              <a:defRPr>
                <a:solidFill>
                  <a:schemeClr val="tx1"/>
                </a:solidFill>
                <a:latin typeface="Arial" panose="020B0604020202020204" pitchFamily="34" charset="0"/>
              </a:defRPr>
            </a:lvl3pPr>
            <a:lvl4pPr eaLnBrk="0" fontAlgn="base" hangingPunct="0">
              <a:spcBef>
                <a:spcPct val="0"/>
              </a:spcBef>
              <a:spcAft>
                <a:spcPct val="0"/>
              </a:spcAft>
              <a:tabLst>
                <a:tab pos="2044700" algn="l"/>
              </a:tabLst>
              <a:defRPr>
                <a:solidFill>
                  <a:schemeClr val="tx1"/>
                </a:solidFill>
                <a:latin typeface="Arial" panose="020B0604020202020204" pitchFamily="34" charset="0"/>
              </a:defRPr>
            </a:lvl4pPr>
            <a:lvl5pPr eaLnBrk="0" fontAlgn="base" hangingPunct="0">
              <a:spcBef>
                <a:spcPct val="0"/>
              </a:spcBef>
              <a:spcAft>
                <a:spcPct val="0"/>
              </a:spcAft>
              <a:tabLst>
                <a:tab pos="2044700" algn="l"/>
              </a:tabLst>
              <a:defRPr>
                <a:solidFill>
                  <a:schemeClr val="tx1"/>
                </a:solidFill>
                <a:latin typeface="Arial" panose="020B0604020202020204" pitchFamily="34" charset="0"/>
              </a:defRPr>
            </a:lvl5pPr>
            <a:lvl6pPr eaLnBrk="0" fontAlgn="base" hangingPunct="0">
              <a:spcBef>
                <a:spcPct val="0"/>
              </a:spcBef>
              <a:spcAft>
                <a:spcPct val="0"/>
              </a:spcAft>
              <a:tabLst>
                <a:tab pos="2044700" algn="l"/>
              </a:tabLst>
              <a:defRPr>
                <a:solidFill>
                  <a:schemeClr val="tx1"/>
                </a:solidFill>
                <a:latin typeface="Arial" panose="020B0604020202020204" pitchFamily="34" charset="0"/>
              </a:defRPr>
            </a:lvl6pPr>
            <a:lvl7pPr eaLnBrk="0" fontAlgn="base" hangingPunct="0">
              <a:spcBef>
                <a:spcPct val="0"/>
              </a:spcBef>
              <a:spcAft>
                <a:spcPct val="0"/>
              </a:spcAft>
              <a:tabLst>
                <a:tab pos="2044700" algn="l"/>
              </a:tabLst>
              <a:defRPr>
                <a:solidFill>
                  <a:schemeClr val="tx1"/>
                </a:solidFill>
                <a:latin typeface="Arial" panose="020B0604020202020204" pitchFamily="34" charset="0"/>
              </a:defRPr>
            </a:lvl7pPr>
            <a:lvl8pPr eaLnBrk="0" fontAlgn="base" hangingPunct="0">
              <a:spcBef>
                <a:spcPct val="0"/>
              </a:spcBef>
              <a:spcAft>
                <a:spcPct val="0"/>
              </a:spcAft>
              <a:tabLst>
                <a:tab pos="2044700" algn="l"/>
              </a:tabLst>
              <a:defRPr>
                <a:solidFill>
                  <a:schemeClr val="tx1"/>
                </a:solidFill>
                <a:latin typeface="Arial" panose="020B0604020202020204" pitchFamily="34" charset="0"/>
              </a:defRPr>
            </a:lvl8pPr>
            <a:lvl9pPr eaLnBrk="0" fontAlgn="base" hangingPunct="0">
              <a:spcBef>
                <a:spcPct val="0"/>
              </a:spcBef>
              <a:spcAft>
                <a:spcPct val="0"/>
              </a:spcAft>
              <a:tabLst>
                <a:tab pos="2044700" algn="l"/>
              </a:tabLst>
              <a:defRPr>
                <a:solidFill>
                  <a:schemeClr val="tx1"/>
                </a:solidFill>
                <a:latin typeface="Arial" panose="020B0604020202020204" pitchFamily="34" charset="0"/>
              </a:defRPr>
            </a:lvl9pPr>
          </a:lstStyle>
          <a:p>
            <a:pPr marL="0" marR="0" lvl="0" indent="3067050" algn="l" defTabSz="914400" rtl="0" eaLnBrk="0" fontAlgn="base" latinLnBrk="0" hangingPunct="0">
              <a:lnSpc>
                <a:spcPct val="100000"/>
              </a:lnSpc>
              <a:spcBef>
                <a:spcPct val="0"/>
              </a:spcBef>
              <a:spcAft>
                <a:spcPct val="0"/>
              </a:spcAft>
              <a:buClrTx/>
              <a:buSzTx/>
              <a:buFontTx/>
              <a:buNone/>
              <a:tabLst>
                <a:tab pos="2044700" algn="l"/>
              </a:tabLst>
            </a:pPr>
            <a:r>
              <a:rPr kumimoji="0" lang="ja-JP" altLang="ja-JP" sz="1200" b="0" i="0" u="none" strike="noStrike" cap="none" normalizeH="0" baseline="0" dirty="0" smtClean="0">
                <a:ln>
                  <a:noFill/>
                </a:ln>
                <a:solidFill>
                  <a:schemeClr val="tx1"/>
                </a:solidFill>
                <a:effectLst/>
                <a:latin typeface="游明朝" panose="02020400000000000000" pitchFamily="18" charset="-128"/>
                <a:ea typeface="游明朝" panose="02020400000000000000" pitchFamily="18" charset="-128"/>
                <a:cs typeface="ＭＳ 明朝" panose="02020609040205080304" pitchFamily="17" charset="-128"/>
              </a:rPr>
              <a:t>　　　　　　　　暴力をふるう</a:t>
            </a:r>
            <a:endParaRPr kumimoji="0" lang="ja-JP" altLang="ja-JP" sz="600" b="0" i="0" u="none" strike="noStrike" cap="none" normalizeH="0" baseline="0" dirty="0" smtClean="0">
              <a:ln>
                <a:noFill/>
              </a:ln>
              <a:solidFill>
                <a:schemeClr val="tx1"/>
              </a:solidFill>
              <a:effectLst/>
            </a:endParaRPr>
          </a:p>
          <a:p>
            <a:pPr marL="0" marR="0" lvl="0" indent="3067050" algn="l" defTabSz="914400" rtl="0" eaLnBrk="0" fontAlgn="base" latinLnBrk="0" hangingPunct="0">
              <a:lnSpc>
                <a:spcPct val="100000"/>
              </a:lnSpc>
              <a:spcBef>
                <a:spcPct val="0"/>
              </a:spcBef>
              <a:spcAft>
                <a:spcPct val="0"/>
              </a:spcAft>
              <a:buClrTx/>
              <a:buSzTx/>
              <a:buFontTx/>
              <a:buNone/>
              <a:tabLst>
                <a:tab pos="2044700" algn="l"/>
              </a:tabLst>
            </a:pPr>
            <a:endParaRPr kumimoji="0" lang="en-US" altLang="ja-JP" sz="1400" b="0" i="0" u="none" strike="noStrike" cap="none" normalizeH="0" baseline="0" dirty="0" smtClean="0">
              <a:ln>
                <a:noFill/>
              </a:ln>
              <a:solidFill>
                <a:schemeClr val="tx1"/>
              </a:solidFill>
              <a:effectLst/>
              <a:latin typeface="游明朝" panose="02020400000000000000" pitchFamily="18" charset="-128"/>
              <a:ea typeface="游明朝" panose="02020400000000000000" pitchFamily="18" charset="-128"/>
              <a:cs typeface="ＭＳ 明朝" panose="02020609040205080304" pitchFamily="17" charset="-128"/>
            </a:endParaRPr>
          </a:p>
          <a:p>
            <a:pPr marL="0" marR="0" lvl="0" indent="3067050" algn="l" defTabSz="914400" rtl="0" eaLnBrk="0" fontAlgn="base" latinLnBrk="0" hangingPunct="0">
              <a:lnSpc>
                <a:spcPct val="100000"/>
              </a:lnSpc>
              <a:spcBef>
                <a:spcPct val="0"/>
              </a:spcBef>
              <a:spcAft>
                <a:spcPct val="0"/>
              </a:spcAft>
              <a:buClrTx/>
              <a:buSzTx/>
              <a:buFontTx/>
              <a:buNone/>
              <a:tabLst>
                <a:tab pos="2044700" algn="l"/>
              </a:tabLst>
            </a:pPr>
            <a:endParaRPr kumimoji="0" lang="en-US" altLang="ja-JP" sz="1400" b="0" i="0" u="none" strike="noStrike" cap="none" normalizeH="0" baseline="0" dirty="0" smtClean="0">
              <a:ln>
                <a:noFill/>
              </a:ln>
              <a:solidFill>
                <a:schemeClr val="tx1"/>
              </a:solidFill>
              <a:effectLst/>
              <a:latin typeface="游明朝" panose="02020400000000000000" pitchFamily="18" charset="-128"/>
              <a:ea typeface="游明朝" panose="02020400000000000000" pitchFamily="18" charset="-128"/>
              <a:cs typeface="ＭＳ 明朝" panose="02020609040205080304" pitchFamily="17" charset="-128"/>
            </a:endParaRPr>
          </a:p>
          <a:p>
            <a:pPr marL="0" marR="0" lvl="0" indent="3067050" algn="l" defTabSz="914400" rtl="0" eaLnBrk="0" fontAlgn="base" latinLnBrk="0" hangingPunct="0">
              <a:lnSpc>
                <a:spcPct val="100000"/>
              </a:lnSpc>
              <a:spcBef>
                <a:spcPct val="0"/>
              </a:spcBef>
              <a:spcAft>
                <a:spcPct val="0"/>
              </a:spcAft>
              <a:buClrTx/>
              <a:buSzTx/>
              <a:buFontTx/>
              <a:buNone/>
              <a:tabLst>
                <a:tab pos="2044700" algn="l"/>
              </a:tabLst>
            </a:pPr>
            <a:r>
              <a:rPr kumimoji="0" lang="ja-JP" altLang="ja-JP" sz="1400" b="0" i="0" u="none" strike="noStrike" cap="none" normalizeH="0" baseline="0" dirty="0" smtClean="0">
                <a:ln>
                  <a:noFill/>
                </a:ln>
                <a:solidFill>
                  <a:schemeClr val="tx1"/>
                </a:solidFill>
                <a:effectLst/>
                <a:latin typeface="游明朝" panose="02020400000000000000" pitchFamily="18" charset="-128"/>
                <a:ea typeface="游明朝" panose="02020400000000000000" pitchFamily="18" charset="-128"/>
                <a:cs typeface="ＭＳ 明朝" panose="02020609040205080304" pitchFamily="17" charset="-128"/>
              </a:rPr>
              <a:t>こんな事で悩んで</a:t>
            </a:r>
            <a:endParaRPr kumimoji="0" lang="ja-JP" altLang="ja-JP" sz="600" b="0" i="0" u="none" strike="noStrike" cap="none" normalizeH="0" baseline="0" dirty="0" smtClean="0">
              <a:ln>
                <a:noFill/>
              </a:ln>
              <a:solidFill>
                <a:schemeClr val="tx1"/>
              </a:solidFill>
              <a:effectLst/>
            </a:endParaRPr>
          </a:p>
          <a:p>
            <a:pPr marL="0" marR="0" lvl="0" indent="3067050" algn="l" defTabSz="914400" rtl="0" eaLnBrk="0" fontAlgn="base" latinLnBrk="0" hangingPunct="0">
              <a:lnSpc>
                <a:spcPct val="100000"/>
              </a:lnSpc>
              <a:spcBef>
                <a:spcPct val="0"/>
              </a:spcBef>
              <a:spcAft>
                <a:spcPct val="0"/>
              </a:spcAft>
              <a:buClrTx/>
              <a:buSzTx/>
              <a:buFontTx/>
              <a:buNone/>
              <a:tabLst>
                <a:tab pos="2044700" algn="l"/>
              </a:tabLst>
            </a:pPr>
            <a:r>
              <a:rPr kumimoji="0" lang="en-US" altLang="ja-JP" sz="1400" b="0" i="0" u="none" strike="noStrike" cap="none" normalizeH="0" baseline="0" dirty="0" smtClean="0">
                <a:ln>
                  <a:noFill/>
                </a:ln>
                <a:solidFill>
                  <a:schemeClr val="tx1"/>
                </a:solidFill>
                <a:effectLst/>
                <a:latin typeface="游明朝" panose="02020400000000000000" pitchFamily="18" charset="-128"/>
                <a:ea typeface="游明朝" panose="02020400000000000000" pitchFamily="18" charset="-128"/>
                <a:cs typeface="ＭＳ 明朝" panose="02020609040205080304" pitchFamily="17" charset="-128"/>
              </a:rPr>
              <a:t>                       </a:t>
            </a:r>
            <a:r>
              <a:rPr kumimoji="0" lang="ja-JP" altLang="ja-JP" sz="1400" b="0" i="0" u="none" strike="noStrike" cap="none" normalizeH="0" baseline="0" dirty="0" smtClean="0">
                <a:ln>
                  <a:noFill/>
                </a:ln>
                <a:solidFill>
                  <a:schemeClr val="tx1"/>
                </a:solidFill>
                <a:effectLst/>
                <a:latin typeface="游明朝" panose="02020400000000000000" pitchFamily="18" charset="-128"/>
                <a:ea typeface="游明朝" panose="02020400000000000000" pitchFamily="18" charset="-128"/>
                <a:cs typeface="ＭＳ 明朝" panose="02020609040205080304" pitchFamily="17" charset="-128"/>
              </a:rPr>
              <a:t>いませんか？　②</a:t>
            </a:r>
            <a:endParaRPr kumimoji="0" lang="ja-JP" altLang="ja-JP" sz="600" b="0" i="0" u="none" strike="noStrike" cap="none" normalizeH="0" baseline="0" dirty="0" smtClean="0">
              <a:ln>
                <a:noFill/>
              </a:ln>
              <a:solidFill>
                <a:schemeClr val="tx1"/>
              </a:solidFill>
              <a:effectLst/>
            </a:endParaRPr>
          </a:p>
          <a:p>
            <a:pPr marL="0" marR="0" lvl="0" indent="3067050" algn="l" defTabSz="914400" rtl="0" eaLnBrk="0" fontAlgn="base" latinLnBrk="0" hangingPunct="0">
              <a:lnSpc>
                <a:spcPct val="100000"/>
              </a:lnSpc>
              <a:spcBef>
                <a:spcPct val="0"/>
              </a:spcBef>
              <a:spcAft>
                <a:spcPct val="0"/>
              </a:spcAft>
              <a:buClrTx/>
              <a:buSzTx/>
              <a:buFontTx/>
              <a:buNone/>
              <a:tabLst>
                <a:tab pos="2044700" algn="l"/>
              </a:tabLst>
            </a:pPr>
            <a:endParaRPr kumimoji="0" lang="ja-JP" altLang="ja-JP" sz="1800" b="0" i="0" u="none" strike="noStrike" cap="none" normalizeH="0" baseline="0" dirty="0" smtClean="0">
              <a:ln>
                <a:noFill/>
              </a:ln>
              <a:solidFill>
                <a:schemeClr val="tx1"/>
              </a:solidFill>
              <a:effectLst/>
              <a:latin typeface="Arial" panose="020B0604020202020204" pitchFamily="34" charset="0"/>
            </a:endParaRPr>
          </a:p>
        </p:txBody>
      </p:sp>
      <p:sp>
        <p:nvSpPr>
          <p:cNvPr id="30" name="Rectangle 32"/>
          <p:cNvSpPr>
            <a:spLocks noChangeArrowheads="1"/>
          </p:cNvSpPr>
          <p:nvPr/>
        </p:nvSpPr>
        <p:spPr bwMode="auto">
          <a:xfrm>
            <a:off x="344487" y="0"/>
            <a:ext cx="7559675"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31" name="Rectangle 33"/>
          <p:cNvSpPr>
            <a:spLocks noChangeArrowheads="1"/>
          </p:cNvSpPr>
          <p:nvPr/>
        </p:nvSpPr>
        <p:spPr bwMode="auto">
          <a:xfrm>
            <a:off x="1054099" y="5949636"/>
            <a:ext cx="5775940" cy="11695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indent="203200" eaLnBrk="0" fontAlgn="base" hangingPunct="0">
              <a:spcBef>
                <a:spcPct val="0"/>
              </a:spcBef>
              <a:spcAft>
                <a:spcPct val="0"/>
              </a:spcAft>
              <a:tabLst>
                <a:tab pos="2044700" algn="l"/>
              </a:tabLst>
              <a:defRPr>
                <a:solidFill>
                  <a:schemeClr val="tx1"/>
                </a:solidFill>
                <a:latin typeface="Arial" panose="020B0604020202020204" pitchFamily="34" charset="0"/>
              </a:defRPr>
            </a:lvl1pPr>
            <a:lvl2pPr eaLnBrk="0" fontAlgn="base" hangingPunct="0">
              <a:spcBef>
                <a:spcPct val="0"/>
              </a:spcBef>
              <a:spcAft>
                <a:spcPct val="0"/>
              </a:spcAft>
              <a:tabLst>
                <a:tab pos="2044700" algn="l"/>
              </a:tabLst>
              <a:defRPr>
                <a:solidFill>
                  <a:schemeClr val="tx1"/>
                </a:solidFill>
                <a:latin typeface="Arial" panose="020B0604020202020204" pitchFamily="34" charset="0"/>
              </a:defRPr>
            </a:lvl2pPr>
            <a:lvl3pPr eaLnBrk="0" fontAlgn="base" hangingPunct="0">
              <a:spcBef>
                <a:spcPct val="0"/>
              </a:spcBef>
              <a:spcAft>
                <a:spcPct val="0"/>
              </a:spcAft>
              <a:tabLst>
                <a:tab pos="2044700" algn="l"/>
              </a:tabLst>
              <a:defRPr>
                <a:solidFill>
                  <a:schemeClr val="tx1"/>
                </a:solidFill>
                <a:latin typeface="Arial" panose="020B0604020202020204" pitchFamily="34" charset="0"/>
              </a:defRPr>
            </a:lvl3pPr>
            <a:lvl4pPr eaLnBrk="0" fontAlgn="base" hangingPunct="0">
              <a:spcBef>
                <a:spcPct val="0"/>
              </a:spcBef>
              <a:spcAft>
                <a:spcPct val="0"/>
              </a:spcAft>
              <a:tabLst>
                <a:tab pos="2044700" algn="l"/>
              </a:tabLst>
              <a:defRPr>
                <a:solidFill>
                  <a:schemeClr val="tx1"/>
                </a:solidFill>
                <a:latin typeface="Arial" panose="020B0604020202020204" pitchFamily="34" charset="0"/>
              </a:defRPr>
            </a:lvl4pPr>
            <a:lvl5pPr eaLnBrk="0" fontAlgn="base" hangingPunct="0">
              <a:spcBef>
                <a:spcPct val="0"/>
              </a:spcBef>
              <a:spcAft>
                <a:spcPct val="0"/>
              </a:spcAft>
              <a:tabLst>
                <a:tab pos="2044700" algn="l"/>
              </a:tabLst>
              <a:defRPr>
                <a:solidFill>
                  <a:schemeClr val="tx1"/>
                </a:solidFill>
                <a:latin typeface="Arial" panose="020B0604020202020204" pitchFamily="34" charset="0"/>
              </a:defRPr>
            </a:lvl5pPr>
            <a:lvl6pPr eaLnBrk="0" fontAlgn="base" hangingPunct="0">
              <a:spcBef>
                <a:spcPct val="0"/>
              </a:spcBef>
              <a:spcAft>
                <a:spcPct val="0"/>
              </a:spcAft>
              <a:tabLst>
                <a:tab pos="2044700" algn="l"/>
              </a:tabLst>
              <a:defRPr>
                <a:solidFill>
                  <a:schemeClr val="tx1"/>
                </a:solidFill>
                <a:latin typeface="Arial" panose="020B0604020202020204" pitchFamily="34" charset="0"/>
              </a:defRPr>
            </a:lvl6pPr>
            <a:lvl7pPr eaLnBrk="0" fontAlgn="base" hangingPunct="0">
              <a:spcBef>
                <a:spcPct val="0"/>
              </a:spcBef>
              <a:spcAft>
                <a:spcPct val="0"/>
              </a:spcAft>
              <a:tabLst>
                <a:tab pos="2044700" algn="l"/>
              </a:tabLst>
              <a:defRPr>
                <a:solidFill>
                  <a:schemeClr val="tx1"/>
                </a:solidFill>
                <a:latin typeface="Arial" panose="020B0604020202020204" pitchFamily="34" charset="0"/>
              </a:defRPr>
            </a:lvl7pPr>
            <a:lvl8pPr eaLnBrk="0" fontAlgn="base" hangingPunct="0">
              <a:spcBef>
                <a:spcPct val="0"/>
              </a:spcBef>
              <a:spcAft>
                <a:spcPct val="0"/>
              </a:spcAft>
              <a:tabLst>
                <a:tab pos="2044700" algn="l"/>
              </a:tabLst>
              <a:defRPr>
                <a:solidFill>
                  <a:schemeClr val="tx1"/>
                </a:solidFill>
                <a:latin typeface="Arial" panose="020B0604020202020204" pitchFamily="34" charset="0"/>
              </a:defRPr>
            </a:lvl8pPr>
            <a:lvl9pPr eaLnBrk="0" fontAlgn="base" hangingPunct="0">
              <a:spcBef>
                <a:spcPct val="0"/>
              </a:spcBef>
              <a:spcAft>
                <a:spcPct val="0"/>
              </a:spcAft>
              <a:tabLst>
                <a:tab pos="2044700" algn="l"/>
              </a:tabLst>
              <a:defRPr>
                <a:solidFill>
                  <a:schemeClr val="tx1"/>
                </a:solidFill>
                <a:latin typeface="Arial" panose="020B0604020202020204" pitchFamily="34" charset="0"/>
              </a:defRPr>
            </a:lvl9pPr>
          </a:lstStyle>
          <a:p>
            <a:pPr marL="0" marR="0" lvl="0" indent="203200" algn="l" defTabSz="914400" rtl="0" eaLnBrk="0" fontAlgn="base" latinLnBrk="0" hangingPunct="0">
              <a:lnSpc>
                <a:spcPct val="100000"/>
              </a:lnSpc>
              <a:spcBef>
                <a:spcPct val="0"/>
              </a:spcBef>
              <a:spcAft>
                <a:spcPct val="0"/>
              </a:spcAft>
              <a:buClrTx/>
              <a:buSzTx/>
              <a:buFontTx/>
              <a:buNone/>
              <a:tabLst>
                <a:tab pos="2044700" algn="l"/>
              </a:tabLst>
            </a:pPr>
            <a:r>
              <a:rPr kumimoji="0" lang="ja-JP" altLang="ja-JP" sz="1600" b="0" i="0" u="none" strike="noStrike" cap="none" normalizeH="0" baseline="0" dirty="0" smtClean="0">
                <a:ln>
                  <a:noFill/>
                </a:ln>
                <a:solidFill>
                  <a:schemeClr val="tx1"/>
                </a:solidFill>
                <a:effectLst/>
                <a:latin typeface="游明朝" panose="02020400000000000000" pitchFamily="18" charset="-128"/>
                <a:ea typeface="游明朝" panose="02020400000000000000" pitchFamily="18" charset="-128"/>
                <a:cs typeface="ＭＳ 明朝" panose="02020609040205080304" pitchFamily="17" charset="-128"/>
              </a:rPr>
              <a:t>　　　　　　　　　　　　　</a:t>
            </a:r>
            <a:endParaRPr kumimoji="0" lang="ja-JP" altLang="ja-JP" sz="600" b="0" i="0" u="none" strike="noStrike" cap="none" normalizeH="0" baseline="0" dirty="0" smtClean="0">
              <a:ln>
                <a:noFill/>
              </a:ln>
              <a:solidFill>
                <a:schemeClr val="tx1"/>
              </a:solidFill>
              <a:effectLst/>
            </a:endParaRPr>
          </a:p>
          <a:p>
            <a:pPr marL="0" marR="0" lvl="0" indent="203200" algn="l" defTabSz="914400" rtl="0" eaLnBrk="0" fontAlgn="base" latinLnBrk="0" hangingPunct="0">
              <a:lnSpc>
                <a:spcPct val="100000"/>
              </a:lnSpc>
              <a:spcBef>
                <a:spcPct val="0"/>
              </a:spcBef>
              <a:spcAft>
                <a:spcPct val="0"/>
              </a:spcAft>
              <a:buClrTx/>
              <a:buSzTx/>
              <a:buFontTx/>
              <a:buNone/>
              <a:tabLst>
                <a:tab pos="2044700" algn="l"/>
              </a:tabLst>
            </a:pPr>
            <a:r>
              <a:rPr kumimoji="0" lang="ja-JP" altLang="ja-JP" sz="1600" b="0" i="0" u="none" strike="noStrike" cap="none" normalizeH="0" baseline="0" dirty="0" smtClean="0">
                <a:ln>
                  <a:noFill/>
                </a:ln>
                <a:solidFill>
                  <a:schemeClr val="tx1"/>
                </a:solidFill>
                <a:effectLst/>
                <a:latin typeface="游明朝" panose="02020400000000000000" pitchFamily="18" charset="-128"/>
                <a:ea typeface="游明朝" panose="02020400000000000000" pitchFamily="18" charset="-128"/>
                <a:cs typeface="ＭＳ 明朝" panose="02020609040205080304" pitchFamily="17" charset="-128"/>
              </a:rPr>
              <a:t>みんなで一緒に話して　　　　　</a:t>
            </a:r>
            <a:r>
              <a:rPr kumimoji="0" lang="ja-JP" altLang="ja-JP" sz="2000" b="0" i="0" u="none" strike="noStrike" cap="none" normalizeH="0" baseline="0" dirty="0" smtClean="0">
                <a:ln>
                  <a:noFill/>
                </a:ln>
                <a:solidFill>
                  <a:schemeClr val="tx1"/>
                </a:solidFill>
                <a:effectLst/>
                <a:latin typeface="游明朝" panose="02020400000000000000" pitchFamily="18" charset="-128"/>
                <a:ea typeface="游明朝" panose="02020400000000000000" pitchFamily="18" charset="-128"/>
                <a:cs typeface="ＭＳ 明朝" panose="02020609040205080304" pitchFamily="17" charset="-128"/>
              </a:rPr>
              <a:t>専門の先生がいます</a:t>
            </a:r>
            <a:endParaRPr kumimoji="0" lang="ja-JP" altLang="ja-JP" sz="600" b="0" i="0" u="none" strike="noStrike" cap="none" normalizeH="0" baseline="0" dirty="0" smtClean="0">
              <a:ln>
                <a:noFill/>
              </a:ln>
              <a:solidFill>
                <a:schemeClr val="tx1"/>
              </a:solidFill>
              <a:effectLst/>
            </a:endParaRPr>
          </a:p>
          <a:p>
            <a:pPr marL="0" marR="0" lvl="0" indent="203200" algn="l" defTabSz="914400" rtl="0" eaLnBrk="0" fontAlgn="base" latinLnBrk="0" hangingPunct="0">
              <a:lnSpc>
                <a:spcPct val="100000"/>
              </a:lnSpc>
              <a:spcBef>
                <a:spcPct val="0"/>
              </a:spcBef>
              <a:spcAft>
                <a:spcPct val="0"/>
              </a:spcAft>
              <a:buClrTx/>
              <a:buSzTx/>
              <a:buFontTx/>
              <a:buNone/>
              <a:tabLst>
                <a:tab pos="2044700" algn="l"/>
              </a:tabLst>
            </a:pPr>
            <a:r>
              <a:rPr kumimoji="0" lang="ja-JP" altLang="ja-JP" sz="1600" b="0" i="0" u="none" strike="noStrike" cap="none" normalizeH="0" baseline="0" dirty="0" smtClean="0">
                <a:ln>
                  <a:noFill/>
                </a:ln>
                <a:solidFill>
                  <a:schemeClr val="tx1"/>
                </a:solidFill>
                <a:effectLst/>
                <a:latin typeface="游明朝" panose="02020400000000000000" pitchFamily="18" charset="-128"/>
                <a:ea typeface="游明朝" panose="02020400000000000000" pitchFamily="18" charset="-128"/>
                <a:cs typeface="ＭＳ 明朝" panose="02020609040205080304" pitchFamily="17" charset="-128"/>
              </a:rPr>
              <a:t>　　　　　　</a:t>
            </a:r>
            <a:r>
              <a:rPr lang="en-US" altLang="ja-JP" sz="1600" dirty="0">
                <a:latin typeface="游明朝" panose="02020400000000000000" pitchFamily="18" charset="-128"/>
                <a:ea typeface="游明朝" panose="02020400000000000000" pitchFamily="18" charset="-128"/>
                <a:cs typeface="ＭＳ 明朝" panose="02020609040205080304" pitchFamily="17" charset="-128"/>
              </a:rPr>
              <a:t> </a:t>
            </a:r>
            <a:r>
              <a:rPr lang="en-US" altLang="ja-JP" sz="1600" dirty="0" smtClean="0">
                <a:latin typeface="游明朝" panose="02020400000000000000" pitchFamily="18" charset="-128"/>
                <a:ea typeface="游明朝" panose="02020400000000000000" pitchFamily="18" charset="-128"/>
                <a:cs typeface="ＭＳ 明朝" panose="02020609040205080304" pitchFamily="17" charset="-128"/>
              </a:rPr>
              <a:t> </a:t>
            </a:r>
            <a:r>
              <a:rPr kumimoji="0" lang="ja-JP" altLang="ja-JP" sz="1600" b="0" i="0" u="none" strike="noStrike" cap="none" normalizeH="0" baseline="0" dirty="0" smtClean="0">
                <a:ln>
                  <a:noFill/>
                </a:ln>
                <a:solidFill>
                  <a:schemeClr val="tx1"/>
                </a:solidFill>
                <a:effectLst/>
                <a:latin typeface="游明朝" panose="02020400000000000000" pitchFamily="18" charset="-128"/>
                <a:ea typeface="游明朝" panose="02020400000000000000" pitchFamily="18" charset="-128"/>
                <a:cs typeface="ＭＳ 明朝" panose="02020609040205080304" pitchFamily="17" charset="-128"/>
              </a:rPr>
              <a:t>みましょう</a:t>
            </a:r>
            <a:endParaRPr kumimoji="0" lang="ja-JP" altLang="ja-JP" sz="600" b="0" i="0" u="none" strike="noStrike" cap="none" normalizeH="0" baseline="0" dirty="0" smtClean="0">
              <a:ln>
                <a:noFill/>
              </a:ln>
              <a:solidFill>
                <a:schemeClr val="tx1"/>
              </a:solidFill>
              <a:effectLst/>
            </a:endParaRPr>
          </a:p>
          <a:p>
            <a:pPr marL="0" marR="0" lvl="0" indent="203200" algn="l" defTabSz="914400" rtl="0" eaLnBrk="0" fontAlgn="base" latinLnBrk="0" hangingPunct="0">
              <a:lnSpc>
                <a:spcPct val="100000"/>
              </a:lnSpc>
              <a:spcBef>
                <a:spcPct val="0"/>
              </a:spcBef>
              <a:spcAft>
                <a:spcPct val="0"/>
              </a:spcAft>
              <a:buClrTx/>
              <a:buSzTx/>
              <a:buFontTx/>
              <a:buNone/>
              <a:tabLst>
                <a:tab pos="2044700" algn="l"/>
              </a:tabLst>
            </a:pPr>
            <a:endParaRPr kumimoji="0" lang="ja-JP" altLang="ja-JP" sz="1800" b="0" i="0" u="none" strike="noStrike" cap="none" normalizeH="0" baseline="0" dirty="0" smtClean="0">
              <a:ln>
                <a:noFill/>
              </a:ln>
              <a:solidFill>
                <a:schemeClr val="tx1"/>
              </a:solidFill>
              <a:effectLst/>
              <a:latin typeface="Arial" panose="020B0604020202020204" pitchFamily="34" charset="0"/>
            </a:endParaRPr>
          </a:p>
        </p:txBody>
      </p:sp>
      <p:sp>
        <p:nvSpPr>
          <p:cNvPr id="32" name="Rectangle 34"/>
          <p:cNvSpPr>
            <a:spLocks noChangeArrowheads="1"/>
          </p:cNvSpPr>
          <p:nvPr/>
        </p:nvSpPr>
        <p:spPr bwMode="auto">
          <a:xfrm>
            <a:off x="1048302" y="6824293"/>
            <a:ext cx="5801588" cy="27084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indent="177800" eaLnBrk="0" fontAlgn="base" hangingPunct="0">
              <a:spcBef>
                <a:spcPct val="0"/>
              </a:spcBef>
              <a:spcAft>
                <a:spcPct val="0"/>
              </a:spcAft>
              <a:tabLst>
                <a:tab pos="2044700" algn="l"/>
              </a:tabLst>
              <a:defRPr>
                <a:solidFill>
                  <a:schemeClr val="tx1"/>
                </a:solidFill>
                <a:latin typeface="Arial" panose="020B0604020202020204" pitchFamily="34" charset="0"/>
              </a:defRPr>
            </a:lvl1pPr>
            <a:lvl2pPr eaLnBrk="0" fontAlgn="base" hangingPunct="0">
              <a:spcBef>
                <a:spcPct val="0"/>
              </a:spcBef>
              <a:spcAft>
                <a:spcPct val="0"/>
              </a:spcAft>
              <a:tabLst>
                <a:tab pos="2044700" algn="l"/>
              </a:tabLst>
              <a:defRPr>
                <a:solidFill>
                  <a:schemeClr val="tx1"/>
                </a:solidFill>
                <a:latin typeface="Arial" panose="020B0604020202020204" pitchFamily="34" charset="0"/>
              </a:defRPr>
            </a:lvl2pPr>
            <a:lvl3pPr eaLnBrk="0" fontAlgn="base" hangingPunct="0">
              <a:spcBef>
                <a:spcPct val="0"/>
              </a:spcBef>
              <a:spcAft>
                <a:spcPct val="0"/>
              </a:spcAft>
              <a:tabLst>
                <a:tab pos="2044700" algn="l"/>
              </a:tabLst>
              <a:defRPr>
                <a:solidFill>
                  <a:schemeClr val="tx1"/>
                </a:solidFill>
                <a:latin typeface="Arial" panose="020B0604020202020204" pitchFamily="34" charset="0"/>
              </a:defRPr>
            </a:lvl3pPr>
            <a:lvl4pPr eaLnBrk="0" fontAlgn="base" hangingPunct="0">
              <a:spcBef>
                <a:spcPct val="0"/>
              </a:spcBef>
              <a:spcAft>
                <a:spcPct val="0"/>
              </a:spcAft>
              <a:tabLst>
                <a:tab pos="2044700" algn="l"/>
              </a:tabLst>
              <a:defRPr>
                <a:solidFill>
                  <a:schemeClr val="tx1"/>
                </a:solidFill>
                <a:latin typeface="Arial" panose="020B0604020202020204" pitchFamily="34" charset="0"/>
              </a:defRPr>
            </a:lvl4pPr>
            <a:lvl5pPr eaLnBrk="0" fontAlgn="base" hangingPunct="0">
              <a:spcBef>
                <a:spcPct val="0"/>
              </a:spcBef>
              <a:spcAft>
                <a:spcPct val="0"/>
              </a:spcAft>
              <a:tabLst>
                <a:tab pos="2044700" algn="l"/>
              </a:tabLst>
              <a:defRPr>
                <a:solidFill>
                  <a:schemeClr val="tx1"/>
                </a:solidFill>
                <a:latin typeface="Arial" panose="020B0604020202020204" pitchFamily="34" charset="0"/>
              </a:defRPr>
            </a:lvl5pPr>
            <a:lvl6pPr eaLnBrk="0" fontAlgn="base" hangingPunct="0">
              <a:spcBef>
                <a:spcPct val="0"/>
              </a:spcBef>
              <a:spcAft>
                <a:spcPct val="0"/>
              </a:spcAft>
              <a:tabLst>
                <a:tab pos="2044700" algn="l"/>
              </a:tabLst>
              <a:defRPr>
                <a:solidFill>
                  <a:schemeClr val="tx1"/>
                </a:solidFill>
                <a:latin typeface="Arial" panose="020B0604020202020204" pitchFamily="34" charset="0"/>
              </a:defRPr>
            </a:lvl6pPr>
            <a:lvl7pPr eaLnBrk="0" fontAlgn="base" hangingPunct="0">
              <a:spcBef>
                <a:spcPct val="0"/>
              </a:spcBef>
              <a:spcAft>
                <a:spcPct val="0"/>
              </a:spcAft>
              <a:tabLst>
                <a:tab pos="2044700" algn="l"/>
              </a:tabLst>
              <a:defRPr>
                <a:solidFill>
                  <a:schemeClr val="tx1"/>
                </a:solidFill>
                <a:latin typeface="Arial" panose="020B0604020202020204" pitchFamily="34" charset="0"/>
              </a:defRPr>
            </a:lvl7pPr>
            <a:lvl8pPr eaLnBrk="0" fontAlgn="base" hangingPunct="0">
              <a:spcBef>
                <a:spcPct val="0"/>
              </a:spcBef>
              <a:spcAft>
                <a:spcPct val="0"/>
              </a:spcAft>
              <a:tabLst>
                <a:tab pos="2044700" algn="l"/>
              </a:tabLst>
              <a:defRPr>
                <a:solidFill>
                  <a:schemeClr val="tx1"/>
                </a:solidFill>
                <a:latin typeface="Arial" panose="020B0604020202020204" pitchFamily="34" charset="0"/>
              </a:defRPr>
            </a:lvl8pPr>
            <a:lvl9pPr eaLnBrk="0" fontAlgn="base" hangingPunct="0">
              <a:spcBef>
                <a:spcPct val="0"/>
              </a:spcBef>
              <a:spcAft>
                <a:spcPct val="0"/>
              </a:spcAft>
              <a:tabLst>
                <a:tab pos="2044700" algn="l"/>
              </a:tabLst>
              <a:defRPr>
                <a:solidFill>
                  <a:schemeClr val="tx1"/>
                </a:solidFill>
                <a:latin typeface="Arial" panose="020B0604020202020204" pitchFamily="34" charset="0"/>
              </a:defRPr>
            </a:lvl9pPr>
          </a:lstStyle>
          <a:p>
            <a:pPr marL="0" marR="0" lvl="0" indent="177800" algn="l" defTabSz="914400" rtl="0" eaLnBrk="0" fontAlgn="base" latinLnBrk="0" hangingPunct="0">
              <a:lnSpc>
                <a:spcPct val="100000"/>
              </a:lnSpc>
              <a:spcBef>
                <a:spcPct val="0"/>
              </a:spcBef>
              <a:spcAft>
                <a:spcPct val="0"/>
              </a:spcAft>
              <a:buClrTx/>
              <a:buSzTx/>
              <a:buFontTx/>
              <a:buNone/>
              <a:tabLst>
                <a:tab pos="2044700" algn="l"/>
              </a:tabLst>
            </a:pPr>
            <a:r>
              <a:rPr kumimoji="0" lang="ja-JP" altLang="ja-JP" sz="1800" b="0" i="0" u="none" strike="noStrike" cap="none" normalizeH="0" baseline="0" dirty="0" smtClean="0">
                <a:ln>
                  <a:noFill/>
                </a:ln>
                <a:solidFill>
                  <a:schemeClr val="tx1"/>
                </a:solidFill>
                <a:effectLst/>
                <a:latin typeface="Arial" panose="020B0604020202020204" pitchFamily="34" charset="0"/>
              </a:rPr>
              <a:t/>
            </a:r>
            <a:br>
              <a:rPr kumimoji="0" lang="ja-JP" altLang="ja-JP" sz="1800" b="0" i="0" u="none" strike="noStrike" cap="none" normalizeH="0" baseline="0" dirty="0" smtClean="0">
                <a:ln>
                  <a:noFill/>
                </a:ln>
                <a:solidFill>
                  <a:schemeClr val="tx1"/>
                </a:solidFill>
                <a:effectLst/>
                <a:latin typeface="Arial" panose="020B0604020202020204" pitchFamily="34" charset="0"/>
              </a:rPr>
            </a:br>
            <a:endParaRPr kumimoji="0" lang="ja-JP" altLang="ja-JP" sz="1800" b="0" i="0" u="none" strike="noStrike" cap="none" normalizeH="0" baseline="0" dirty="0" smtClean="0">
              <a:ln>
                <a:noFill/>
              </a:ln>
              <a:solidFill>
                <a:schemeClr val="tx1"/>
              </a:solidFill>
              <a:effectLst/>
              <a:latin typeface="Arial" panose="020B0604020202020204" pitchFamily="34" charset="0"/>
            </a:endParaRPr>
          </a:p>
          <a:p>
            <a:pPr marL="0" marR="0" lvl="0" indent="177800" algn="l" defTabSz="914400" rtl="0" eaLnBrk="0" fontAlgn="base" latinLnBrk="0" hangingPunct="0">
              <a:lnSpc>
                <a:spcPct val="100000"/>
              </a:lnSpc>
              <a:spcBef>
                <a:spcPct val="0"/>
              </a:spcBef>
              <a:spcAft>
                <a:spcPct val="0"/>
              </a:spcAft>
              <a:buClrTx/>
              <a:buSzTx/>
              <a:buFontTx/>
              <a:buNone/>
              <a:tabLst>
                <a:tab pos="2044700" algn="l"/>
              </a:tabLst>
            </a:pPr>
            <a:r>
              <a:rPr kumimoji="0" lang="ja-JP" altLang="ja-JP" sz="1800" b="0" i="0" u="none" strike="noStrike" cap="none" normalizeH="0" baseline="0" dirty="0" smtClean="0">
                <a:ln>
                  <a:noFill/>
                </a:ln>
                <a:solidFill>
                  <a:schemeClr val="tx1"/>
                </a:solidFill>
                <a:effectLst/>
                <a:latin typeface="游明朝" panose="02020400000000000000" pitchFamily="18" charset="-128"/>
                <a:ea typeface="游明朝" panose="02020400000000000000" pitchFamily="18" charset="-128"/>
                <a:cs typeface="ＭＳ 明朝" panose="02020609040205080304" pitchFamily="17" charset="-128"/>
              </a:rPr>
              <a:t>主治医の先生</a:t>
            </a:r>
            <a:endParaRPr kumimoji="0" lang="ja-JP" altLang="ja-JP" sz="600" b="0" i="0" u="none" strike="noStrike" cap="none" normalizeH="0" baseline="0" dirty="0" smtClean="0">
              <a:ln>
                <a:noFill/>
              </a:ln>
              <a:solidFill>
                <a:schemeClr val="tx1"/>
              </a:solidFill>
              <a:effectLst/>
            </a:endParaRPr>
          </a:p>
          <a:p>
            <a:pPr marL="0" marR="0" lvl="0" indent="177800" algn="l" defTabSz="914400" rtl="0" eaLnBrk="0" fontAlgn="base" latinLnBrk="0" hangingPunct="0">
              <a:lnSpc>
                <a:spcPct val="100000"/>
              </a:lnSpc>
              <a:spcBef>
                <a:spcPct val="0"/>
              </a:spcBef>
              <a:spcAft>
                <a:spcPct val="0"/>
              </a:spcAft>
              <a:buClrTx/>
              <a:buSzTx/>
              <a:buFontTx/>
              <a:buNone/>
              <a:tabLst>
                <a:tab pos="2044700" algn="l"/>
              </a:tabLst>
            </a:pPr>
            <a:r>
              <a:rPr kumimoji="0" lang="ja-JP" altLang="ja-JP" sz="1800" b="0" i="0" u="none" strike="noStrike" cap="none" normalizeH="0" baseline="0" dirty="0" smtClean="0">
                <a:ln>
                  <a:noFill/>
                </a:ln>
                <a:solidFill>
                  <a:schemeClr val="tx1"/>
                </a:solidFill>
                <a:effectLst/>
                <a:latin typeface="游明朝" panose="02020400000000000000" pitchFamily="18" charset="-128"/>
                <a:ea typeface="游明朝" panose="02020400000000000000" pitchFamily="18" charset="-128"/>
                <a:cs typeface="ＭＳ 明朝" panose="02020609040205080304" pitchFamily="17" charset="-128"/>
              </a:rPr>
              <a:t>家族会</a:t>
            </a:r>
            <a:endParaRPr kumimoji="0" lang="ja-JP" altLang="ja-JP" sz="600" b="0" i="0" u="none" strike="noStrike" cap="none" normalizeH="0" baseline="0" dirty="0" smtClean="0">
              <a:ln>
                <a:noFill/>
              </a:ln>
              <a:solidFill>
                <a:schemeClr val="tx1"/>
              </a:solidFill>
              <a:effectLst/>
            </a:endParaRPr>
          </a:p>
          <a:p>
            <a:pPr marL="0" marR="0" lvl="0" indent="177800" algn="l" defTabSz="914400" rtl="0" eaLnBrk="0" fontAlgn="base" latinLnBrk="0" hangingPunct="0">
              <a:lnSpc>
                <a:spcPct val="100000"/>
              </a:lnSpc>
              <a:spcBef>
                <a:spcPct val="0"/>
              </a:spcBef>
              <a:spcAft>
                <a:spcPct val="0"/>
              </a:spcAft>
              <a:buClrTx/>
              <a:buSzTx/>
              <a:buFontTx/>
              <a:buNone/>
              <a:tabLst>
                <a:tab pos="2044700" algn="l"/>
              </a:tabLst>
            </a:pPr>
            <a:r>
              <a:rPr kumimoji="0" lang="ja-JP" altLang="ja-JP" sz="1800" b="0" i="0" u="none" strike="noStrike" cap="none" normalizeH="0" baseline="0" dirty="0" smtClean="0">
                <a:ln>
                  <a:noFill/>
                </a:ln>
                <a:solidFill>
                  <a:schemeClr val="tx1"/>
                </a:solidFill>
                <a:effectLst/>
                <a:latin typeface="游明朝" panose="02020400000000000000" pitchFamily="18" charset="-128"/>
                <a:ea typeface="游明朝" panose="02020400000000000000" pitchFamily="18" charset="-128"/>
                <a:cs typeface="ＭＳ 明朝" panose="02020609040205080304" pitchFamily="17" charset="-128"/>
              </a:rPr>
              <a:t>包括支援センター</a:t>
            </a:r>
            <a:endParaRPr kumimoji="0" lang="ja-JP" altLang="ja-JP" sz="600" b="0" i="0" u="none" strike="noStrike" cap="none" normalizeH="0" baseline="0" dirty="0" smtClean="0">
              <a:ln>
                <a:noFill/>
              </a:ln>
              <a:solidFill>
                <a:schemeClr val="tx1"/>
              </a:solidFill>
              <a:effectLst/>
            </a:endParaRPr>
          </a:p>
          <a:p>
            <a:pPr marL="0" marR="0" lvl="0" indent="177800" algn="l" defTabSz="914400" rtl="0" eaLnBrk="0" fontAlgn="base" latinLnBrk="0" hangingPunct="0">
              <a:lnSpc>
                <a:spcPct val="100000"/>
              </a:lnSpc>
              <a:spcBef>
                <a:spcPct val="0"/>
              </a:spcBef>
              <a:spcAft>
                <a:spcPct val="0"/>
              </a:spcAft>
              <a:buClrTx/>
              <a:buSzTx/>
              <a:buFontTx/>
              <a:buNone/>
              <a:tabLst>
                <a:tab pos="2044700" algn="l"/>
              </a:tabLst>
            </a:pPr>
            <a:r>
              <a:rPr kumimoji="0" lang="ja-JP" altLang="ja-JP" sz="1800" b="0" i="0" u="none" strike="noStrike" cap="none" normalizeH="0" baseline="0" dirty="0" smtClean="0">
                <a:ln>
                  <a:noFill/>
                </a:ln>
                <a:solidFill>
                  <a:schemeClr val="tx1"/>
                </a:solidFill>
                <a:effectLst/>
                <a:latin typeface="游明朝" panose="02020400000000000000" pitchFamily="18" charset="-128"/>
                <a:ea typeface="游明朝" panose="02020400000000000000" pitchFamily="18" charset="-128"/>
                <a:cs typeface="ＭＳ 明朝" panose="02020609040205080304" pitchFamily="17" charset="-128"/>
              </a:rPr>
              <a:t>ケアマネージャー</a:t>
            </a:r>
            <a:endParaRPr kumimoji="0" lang="ja-JP" altLang="ja-JP" sz="600" b="0" i="0" u="none" strike="noStrike" cap="none" normalizeH="0" baseline="0" dirty="0" smtClean="0">
              <a:ln>
                <a:noFill/>
              </a:ln>
              <a:solidFill>
                <a:schemeClr val="tx1"/>
              </a:solidFill>
              <a:effectLst/>
            </a:endParaRPr>
          </a:p>
          <a:p>
            <a:pPr marL="0" marR="0" lvl="0" indent="177800" algn="l" defTabSz="914400" rtl="0" eaLnBrk="0" fontAlgn="base" latinLnBrk="0" hangingPunct="0">
              <a:lnSpc>
                <a:spcPct val="100000"/>
              </a:lnSpc>
              <a:spcBef>
                <a:spcPct val="0"/>
              </a:spcBef>
              <a:spcAft>
                <a:spcPct val="0"/>
              </a:spcAft>
              <a:buClrTx/>
              <a:buSzTx/>
              <a:buFontTx/>
              <a:buNone/>
              <a:tabLst>
                <a:tab pos="2044700" algn="l"/>
              </a:tabLst>
            </a:pPr>
            <a:r>
              <a:rPr kumimoji="0" lang="ja-JP" altLang="ja-JP" sz="1800" b="0" i="0" u="none" strike="noStrike" cap="none" normalizeH="0" baseline="0" dirty="0" smtClean="0">
                <a:ln>
                  <a:noFill/>
                </a:ln>
                <a:solidFill>
                  <a:schemeClr val="tx1"/>
                </a:solidFill>
                <a:effectLst/>
                <a:latin typeface="游明朝" panose="02020400000000000000" pitchFamily="18" charset="-128"/>
                <a:ea typeface="游明朝" panose="02020400000000000000" pitchFamily="18" charset="-128"/>
                <a:cs typeface="ＭＳ 明朝" panose="02020609040205080304" pitchFamily="17" charset="-128"/>
              </a:rPr>
              <a:t>　　</a:t>
            </a:r>
            <a:r>
              <a:rPr kumimoji="0" lang="ja-JP" altLang="ja-JP" sz="1400" b="0" i="0" u="none" strike="noStrike" cap="none" normalizeH="0" baseline="0" dirty="0" smtClean="0">
                <a:ln>
                  <a:noFill/>
                </a:ln>
                <a:solidFill>
                  <a:schemeClr val="tx1"/>
                </a:solidFill>
                <a:effectLst/>
                <a:latin typeface="游明朝" panose="02020400000000000000" pitchFamily="18" charset="-128"/>
                <a:ea typeface="游明朝" panose="02020400000000000000" pitchFamily="18" charset="-128"/>
                <a:cs typeface="ＭＳ 明朝" panose="02020609040205080304" pitchFamily="17" charset="-128"/>
              </a:rPr>
              <a:t>それでも解決　　　　　　　　</a:t>
            </a:r>
            <a:r>
              <a:rPr kumimoji="0" lang="ja-JP" altLang="ja-JP" sz="2400" b="0" i="0" u="none" strike="noStrike" cap="none" normalizeH="0" baseline="0" dirty="0" smtClean="0">
                <a:ln>
                  <a:noFill/>
                </a:ln>
                <a:solidFill>
                  <a:schemeClr val="tx1"/>
                </a:solidFill>
                <a:effectLst/>
                <a:latin typeface="游明朝" panose="02020400000000000000" pitchFamily="18" charset="-128"/>
                <a:ea typeface="游明朝" panose="02020400000000000000" pitchFamily="18" charset="-128"/>
                <a:cs typeface="ＭＳ 明朝" panose="02020609040205080304" pitchFamily="17" charset="-128"/>
              </a:rPr>
              <a:t>気軽に相談</a:t>
            </a:r>
            <a:endParaRPr kumimoji="0" lang="ja-JP" altLang="ja-JP" sz="600" b="0" i="0" u="none" strike="noStrike" cap="none" normalizeH="0" baseline="0" dirty="0" smtClean="0">
              <a:ln>
                <a:noFill/>
              </a:ln>
              <a:solidFill>
                <a:schemeClr val="tx1"/>
              </a:solidFill>
              <a:effectLst/>
            </a:endParaRPr>
          </a:p>
          <a:p>
            <a:pPr marL="0" marR="0" lvl="0" indent="177800" algn="l" defTabSz="914400" rtl="0" eaLnBrk="0" fontAlgn="base" latinLnBrk="0" hangingPunct="0">
              <a:lnSpc>
                <a:spcPct val="100000"/>
              </a:lnSpc>
              <a:spcBef>
                <a:spcPct val="0"/>
              </a:spcBef>
              <a:spcAft>
                <a:spcPct val="0"/>
              </a:spcAft>
              <a:buClrTx/>
              <a:buSzTx/>
              <a:buFontTx/>
              <a:buNone/>
              <a:tabLst>
                <a:tab pos="2044700" algn="l"/>
              </a:tabLst>
            </a:pPr>
            <a:r>
              <a:rPr kumimoji="0" lang="ja-JP" altLang="ja-JP" sz="1400" b="0" i="0" u="none" strike="noStrike" cap="none" normalizeH="0" baseline="0" dirty="0" smtClean="0">
                <a:ln>
                  <a:noFill/>
                </a:ln>
                <a:solidFill>
                  <a:schemeClr val="tx1"/>
                </a:solidFill>
                <a:effectLst/>
                <a:latin typeface="游明朝" panose="02020400000000000000" pitchFamily="18" charset="-128"/>
                <a:ea typeface="游明朝" panose="02020400000000000000" pitchFamily="18" charset="-128"/>
                <a:cs typeface="ＭＳ 明朝" panose="02020609040205080304" pitchFamily="17" charset="-128"/>
              </a:rPr>
              <a:t>　　　できない時は・・・　③　　　　　</a:t>
            </a:r>
            <a:r>
              <a:rPr kumimoji="0" lang="ja-JP" altLang="ja-JP" sz="2400" b="0" i="0" u="none" strike="noStrike" cap="none" normalizeH="0" baseline="0" dirty="0" smtClean="0">
                <a:ln>
                  <a:noFill/>
                </a:ln>
                <a:solidFill>
                  <a:schemeClr val="tx1"/>
                </a:solidFill>
                <a:effectLst/>
                <a:latin typeface="游明朝" panose="02020400000000000000" pitchFamily="18" charset="-128"/>
                <a:ea typeface="游明朝" panose="02020400000000000000" pitchFamily="18" charset="-128"/>
                <a:cs typeface="ＭＳ 明朝" panose="02020609040205080304" pitchFamily="17" charset="-128"/>
              </a:rPr>
              <a:t>しませんか？</a:t>
            </a:r>
            <a:r>
              <a:rPr kumimoji="0" lang="ja-JP" altLang="ja-JP" sz="1400" b="0" i="0" u="none" strike="noStrike" cap="none" normalizeH="0" baseline="0" dirty="0" smtClean="0">
                <a:ln>
                  <a:noFill/>
                </a:ln>
                <a:solidFill>
                  <a:schemeClr val="tx1"/>
                </a:solidFill>
                <a:effectLst/>
                <a:latin typeface="游明朝" panose="02020400000000000000" pitchFamily="18" charset="-128"/>
                <a:ea typeface="游明朝" panose="02020400000000000000" pitchFamily="18" charset="-128"/>
                <a:cs typeface="ＭＳ 明朝" panose="02020609040205080304" pitchFamily="17" charset="-128"/>
              </a:rPr>
              <a:t>④</a:t>
            </a:r>
            <a:endParaRPr kumimoji="0" lang="ja-JP" altLang="ja-JP" sz="600" b="0" i="0" u="none" strike="noStrike" cap="none" normalizeH="0" baseline="0" dirty="0" smtClean="0">
              <a:ln>
                <a:noFill/>
              </a:ln>
              <a:solidFill>
                <a:schemeClr val="tx1"/>
              </a:solidFill>
              <a:effectLst/>
            </a:endParaRPr>
          </a:p>
          <a:p>
            <a:pPr marL="0" marR="0" lvl="0" indent="177800" algn="l" defTabSz="914400" rtl="0" eaLnBrk="0" fontAlgn="base" latinLnBrk="0" hangingPunct="0">
              <a:lnSpc>
                <a:spcPct val="100000"/>
              </a:lnSpc>
              <a:spcBef>
                <a:spcPct val="0"/>
              </a:spcBef>
              <a:spcAft>
                <a:spcPct val="0"/>
              </a:spcAft>
              <a:buClrTx/>
              <a:buSzTx/>
              <a:buFontTx/>
              <a:buNone/>
              <a:tabLst>
                <a:tab pos="2044700" algn="l"/>
              </a:tabLst>
            </a:pPr>
            <a:r>
              <a:rPr kumimoji="0" lang="ja-JP" altLang="ja-JP" sz="1400" b="0" i="0" u="none" strike="noStrike" cap="none" normalizeH="0" baseline="0" dirty="0" smtClean="0">
                <a:ln>
                  <a:noFill/>
                </a:ln>
                <a:solidFill>
                  <a:schemeClr val="tx1"/>
                </a:solidFill>
                <a:effectLst/>
                <a:latin typeface="游明朝" panose="02020400000000000000" pitchFamily="18" charset="-128"/>
                <a:ea typeface="游明朝" panose="02020400000000000000" pitchFamily="18" charset="-128"/>
                <a:cs typeface="ＭＳ 明朝" panose="02020609040205080304" pitchFamily="17" charset="-128"/>
              </a:rPr>
              <a:t>　　　　　　　　　　　　　　　　　　　　　　　　　　　　</a:t>
            </a:r>
            <a:endParaRPr kumimoji="0" lang="ja-JP" altLang="en-US" sz="2200" b="0" i="0" u="none" strike="noStrike" cap="none" normalizeH="0" baseline="0" dirty="0" smtClean="0">
              <a:ln>
                <a:noFill/>
              </a:ln>
              <a:solidFill>
                <a:schemeClr val="tx1"/>
              </a:solidFill>
              <a:effectLst/>
              <a:cs typeface="ＭＳ 明朝" panose="02020609040205080304" pitchFamily="17" charset="-128"/>
            </a:endParaRPr>
          </a:p>
        </p:txBody>
      </p:sp>
      <p:sp>
        <p:nvSpPr>
          <p:cNvPr id="33" name="正方形/長方形 32"/>
          <p:cNvSpPr/>
          <p:nvPr/>
        </p:nvSpPr>
        <p:spPr>
          <a:xfrm>
            <a:off x="5263880" y="9889311"/>
            <a:ext cx="1795684" cy="430887"/>
          </a:xfrm>
          <a:prstGeom prst="rect">
            <a:avLst/>
          </a:prstGeom>
        </p:spPr>
        <p:txBody>
          <a:bodyPr wrap="none">
            <a:spAutoFit/>
          </a:bodyPr>
          <a:lstStyle/>
          <a:p>
            <a:pPr lvl="0" indent="177800" defTabSz="914400" eaLnBrk="0" fontAlgn="base" hangingPunct="0">
              <a:spcBef>
                <a:spcPct val="0"/>
              </a:spcBef>
              <a:spcAft>
                <a:spcPct val="0"/>
              </a:spcAft>
              <a:tabLst>
                <a:tab pos="2044700" algn="l"/>
              </a:tabLst>
            </a:pPr>
            <a:r>
              <a:rPr lang="ja-JP" altLang="en-US" sz="2200" dirty="0">
                <a:solidFill>
                  <a:prstClr val="black"/>
                </a:solidFill>
                <a:latin typeface="Arial" panose="020B0604020202020204" pitchFamily="34" charset="0"/>
                <a:cs typeface="ＭＳ 明朝" panose="02020609040205080304" pitchFamily="17" charset="-128"/>
              </a:rPr>
              <a:t>〇〇事業所</a:t>
            </a:r>
            <a:r>
              <a:rPr lang="ja-JP" altLang="en-US" sz="600" dirty="0">
                <a:solidFill>
                  <a:prstClr val="black"/>
                </a:solidFill>
                <a:latin typeface="Arial" panose="020B0604020202020204" pitchFamily="34" charset="0"/>
              </a:rPr>
              <a:t> </a:t>
            </a:r>
            <a:endParaRPr lang="ja-JP" altLang="en-US" dirty="0">
              <a:solidFill>
                <a:prstClr val="black"/>
              </a:solidFill>
              <a:latin typeface="Arial" panose="020B0604020202020204" pitchFamily="34" charset="0"/>
            </a:endParaRPr>
          </a:p>
        </p:txBody>
      </p:sp>
    </p:spTree>
    <p:extLst>
      <p:ext uri="{BB962C8B-B14F-4D97-AF65-F5344CB8AC3E}">
        <p14:creationId xmlns:p14="http://schemas.microsoft.com/office/powerpoint/2010/main" val="18766579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楕円 25"/>
          <p:cNvSpPr/>
          <p:nvPr/>
        </p:nvSpPr>
        <p:spPr>
          <a:xfrm>
            <a:off x="563323" y="5368003"/>
            <a:ext cx="6411595" cy="3077210"/>
          </a:xfrm>
          <a:prstGeom prst="ellipse">
            <a:avLst/>
          </a:prstGeom>
          <a:solidFill>
            <a:sysClr val="window" lastClr="FFFFFF"/>
          </a:solidFill>
          <a:ln w="12700" cap="flat" cmpd="sng" algn="ctr">
            <a:solidFill>
              <a:srgbClr val="5B9BD5">
                <a:shade val="50000"/>
              </a:srgbClr>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27" name="角丸四角形 26"/>
          <p:cNvSpPr/>
          <p:nvPr/>
        </p:nvSpPr>
        <p:spPr>
          <a:xfrm>
            <a:off x="875108" y="4007833"/>
            <a:ext cx="1917700" cy="702310"/>
          </a:xfrm>
          <a:prstGeom prst="roundRect">
            <a:avLst/>
          </a:prstGeom>
          <a:solidFill>
            <a:sysClr val="window" lastClr="FFFFFF"/>
          </a:solidFill>
          <a:ln w="12700" cap="flat" cmpd="sng" algn="ctr">
            <a:solidFill>
              <a:srgbClr val="ED7D31"/>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28" name="正方形/長方形 88"/>
          <p:cNvSpPr>
            <a:spLocks noChangeArrowheads="1"/>
          </p:cNvSpPr>
          <p:nvPr/>
        </p:nvSpPr>
        <p:spPr bwMode="auto">
          <a:xfrm>
            <a:off x="6028964" y="324972"/>
            <a:ext cx="981075" cy="514350"/>
          </a:xfrm>
          <a:prstGeom prst="rect">
            <a:avLst/>
          </a:prstGeom>
          <a:noFill/>
          <a:ln w="25400">
            <a:solidFill>
              <a:srgbClr val="41719C"/>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400" b="0" i="0" u="none" strike="noStrike" cap="none" normalizeH="0" baseline="0" dirty="0" smtClean="0">
                <a:ln>
                  <a:noFill/>
                </a:ln>
                <a:solidFill>
                  <a:srgbClr val="000000"/>
                </a:solidFill>
                <a:effectLst/>
                <a:latin typeface="ＭＳ 明朝" panose="02020609040205080304" pitchFamily="17" charset="-128"/>
                <a:ea typeface="ＭＳ 明朝" panose="02020609040205080304" pitchFamily="17" charset="-128"/>
                <a:cs typeface="Times New Roman" panose="02020603050405020304" pitchFamily="18" charset="0"/>
              </a:rPr>
              <a:t>様式　６</a:t>
            </a:r>
            <a:endParaRPr kumimoji="0" lang="ja-JP" altLang="ja-JP" sz="1800" b="0" i="0" u="none" strike="noStrike" cap="none" normalizeH="0" baseline="0" dirty="0" smtClean="0">
              <a:ln>
                <a:noFill/>
              </a:ln>
              <a:solidFill>
                <a:schemeClr val="tx1"/>
              </a:solidFill>
              <a:effectLst/>
              <a:latin typeface="Arial" panose="020B0604020202020204" pitchFamily="34" charset="0"/>
            </a:endParaRPr>
          </a:p>
        </p:txBody>
      </p:sp>
      <p:sp>
        <p:nvSpPr>
          <p:cNvPr id="29" name="角丸四角形 87"/>
          <p:cNvSpPr>
            <a:spLocks noChangeArrowheads="1"/>
          </p:cNvSpPr>
          <p:nvPr/>
        </p:nvSpPr>
        <p:spPr bwMode="auto">
          <a:xfrm>
            <a:off x="774900" y="1048651"/>
            <a:ext cx="5589588" cy="566738"/>
          </a:xfrm>
          <a:prstGeom prst="roundRect">
            <a:avLst>
              <a:gd name="adj" fmla="val 16667"/>
            </a:avLst>
          </a:prstGeom>
          <a:solidFill>
            <a:srgbClr val="FFFFFF"/>
          </a:solidFill>
          <a:ln w="38100">
            <a:solidFill>
              <a:srgbClr val="00B050"/>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ja-JP" altLang="ja-JP" sz="1800" b="1" i="0" u="none" strike="noStrike" cap="none" normalizeH="0" baseline="0" smtClean="0">
                <a:ln>
                  <a:noFill/>
                </a:ln>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認知症の本人の状況を家族に知ってもらうために</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30" name="Rectangle 32"/>
          <p:cNvSpPr>
            <a:spLocks noChangeArrowheads="1"/>
          </p:cNvSpPr>
          <p:nvPr/>
        </p:nvSpPr>
        <p:spPr bwMode="auto">
          <a:xfrm>
            <a:off x="-173277" y="127348"/>
            <a:ext cx="75596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31" name="Rectangle 34"/>
          <p:cNvSpPr>
            <a:spLocks noChangeArrowheads="1"/>
          </p:cNvSpPr>
          <p:nvPr/>
        </p:nvSpPr>
        <p:spPr bwMode="auto">
          <a:xfrm>
            <a:off x="875108" y="1206219"/>
            <a:ext cx="4493538" cy="23391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48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4800" b="0" i="0" u="none" strike="noStrike" cap="none" normalizeH="0" baseline="0" dirty="0" smtClean="0">
                <a:ln>
                  <a:noFill/>
                </a:ln>
                <a:solidFill>
                  <a:schemeClr val="tx1"/>
                </a:solidFill>
                <a:effectLst/>
                <a:latin typeface="Arial" panose="020B0604020202020204" pitchFamily="34" charset="0"/>
              </a:rPr>
              <a:t>御家族の皆様へ</a:t>
            </a:r>
            <a:endParaRPr kumimoji="0" lang="ja-JP" altLang="ja-JP" sz="6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ja-JP" sz="1600" b="0" i="0" u="none" strike="noStrike" cap="none" normalizeH="0" baseline="0" dirty="0" smtClean="0">
              <a:ln>
                <a:noFill/>
              </a:ln>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600" b="0" i="0" u="none" strike="noStrike" cap="none" normalizeH="0" baseline="0" dirty="0" smtClean="0">
                <a:ln>
                  <a:noFill/>
                </a:ln>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rPr>
              <a:t>令和</a:t>
            </a:r>
            <a:r>
              <a:rPr kumimoji="0" lang="en-US" altLang="ja-JP" sz="1600" b="0" i="0" u="none" strike="noStrike" cap="none" normalizeH="0" baseline="0" dirty="0" smtClean="0">
                <a:ln>
                  <a:noFill/>
                </a:ln>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rPr>
              <a:t>2</a:t>
            </a:r>
            <a:r>
              <a:rPr kumimoji="0" lang="ja-JP" altLang="en-US" sz="1600" b="0" i="0" u="none" strike="noStrike" cap="none" normalizeH="0" baseline="0" dirty="0" smtClean="0">
                <a:ln>
                  <a:noFill/>
                </a:ln>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rPr>
              <a:t>年○月○日（○曜日）</a:t>
            </a:r>
            <a:endParaRPr kumimoji="0" lang="ja-JP" altLang="en-US" sz="6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32" name="Rectangle 35"/>
          <p:cNvSpPr>
            <a:spLocks noChangeArrowheads="1"/>
          </p:cNvSpPr>
          <p:nvPr/>
        </p:nvSpPr>
        <p:spPr bwMode="auto">
          <a:xfrm>
            <a:off x="875108" y="4480143"/>
            <a:ext cx="7559675"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3600" b="0" i="0" u="none" strike="noStrike" cap="none" normalizeH="0" baseline="0" dirty="0" smtClean="0">
                <a:ln>
                  <a:noFill/>
                </a:ln>
                <a:solidFill>
                  <a:srgbClr val="FF6699"/>
                </a:solidFill>
                <a:effectLst/>
                <a:latin typeface="游明朝" panose="02020400000000000000" pitchFamily="18" charset="-128"/>
                <a:ea typeface="游明朝" panose="02020400000000000000" pitchFamily="18" charset="-128"/>
                <a:cs typeface="Times New Roman" panose="02020603050405020304" pitchFamily="18" charset="0"/>
              </a:rPr>
              <a:t>お母さん</a:t>
            </a:r>
            <a:r>
              <a:rPr kumimoji="0" lang="ja-JP" altLang="ja-JP" sz="3600" b="0" i="0" u="none" strike="noStrike" cap="none" normalizeH="0" baseline="0" dirty="0" smtClean="0">
                <a:ln>
                  <a:noFill/>
                </a:ln>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rPr>
              <a:t>を</a:t>
            </a:r>
            <a:r>
              <a:rPr kumimoji="0" lang="ja-JP" altLang="ja-JP" sz="3600" b="0" i="0" u="none" strike="noStrike" cap="none" normalizeH="0" baseline="0" dirty="0" smtClean="0">
                <a:ln>
                  <a:noFill/>
                </a:ln>
                <a:solidFill>
                  <a:srgbClr val="2E74B5"/>
                </a:solidFill>
                <a:effectLst/>
                <a:latin typeface="游明朝" panose="02020400000000000000" pitchFamily="18" charset="-128"/>
                <a:ea typeface="游明朝" panose="02020400000000000000" pitchFamily="18" charset="-128"/>
                <a:cs typeface="Times New Roman" panose="02020603050405020304" pitchFamily="18" charset="0"/>
              </a:rPr>
              <a:t>囲む会</a:t>
            </a:r>
            <a:r>
              <a:rPr kumimoji="0" lang="ja-JP" altLang="ja-JP" sz="3600" b="0" i="0" u="none" strike="noStrike" cap="none" normalizeH="0" baseline="0" dirty="0" smtClean="0">
                <a:ln>
                  <a:noFill/>
                </a:ln>
                <a:solidFill>
                  <a:srgbClr val="2E74B5"/>
                </a:solidFill>
                <a:effectLst/>
                <a:latin typeface="游明朝" panose="02020400000000000000" pitchFamily="18" charset="-128"/>
                <a:ea typeface="游明朝" panose="02020400000000000000" pitchFamily="18" charset="-128"/>
                <a:cs typeface="ＭＳ 明朝" panose="02020609040205080304" pitchFamily="17" charset="-128"/>
              </a:rPr>
              <a:t>❀</a:t>
            </a:r>
            <a:endParaRPr kumimoji="0" lang="ja-JP" altLang="ja-JP" sz="6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dirty="0" smtClean="0">
              <a:ln>
                <a:noFill/>
              </a:ln>
              <a:solidFill>
                <a:schemeClr val="tx1"/>
              </a:solidFill>
              <a:effectLst/>
              <a:latin typeface="Arial" panose="020B0604020202020204" pitchFamily="34" charset="0"/>
            </a:endParaRPr>
          </a:p>
        </p:txBody>
      </p:sp>
      <p:sp>
        <p:nvSpPr>
          <p:cNvPr id="33" name="Rectangle 36"/>
          <p:cNvSpPr>
            <a:spLocks noChangeArrowheads="1"/>
          </p:cNvSpPr>
          <p:nvPr/>
        </p:nvSpPr>
        <p:spPr bwMode="auto">
          <a:xfrm>
            <a:off x="774900" y="5137667"/>
            <a:ext cx="6340197" cy="45858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2400" b="0" i="0" u="none" strike="noStrike" cap="none" normalizeH="0" baseline="0" dirty="0" smtClean="0">
                <a:ln>
                  <a:noFill/>
                </a:ln>
                <a:solidFill>
                  <a:schemeClr val="tx1"/>
                </a:solidFill>
                <a:effectLst/>
                <a:latin typeface="游明朝" panose="02020400000000000000" pitchFamily="18" charset="-128"/>
                <a:ea typeface="游明朝" panose="02020400000000000000" pitchFamily="18" charset="-128"/>
                <a:cs typeface="ＭＳ 明朝" panose="02020609040205080304" pitchFamily="17" charset="-128"/>
              </a:rPr>
              <a:t>＜内容＞</a:t>
            </a:r>
            <a:endParaRPr kumimoji="0" lang="ja-JP" altLang="ja-JP" sz="6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ja-JP" sz="2400" b="0" i="0" u="none" strike="noStrike" cap="none" normalizeH="0" baseline="0" dirty="0" smtClean="0">
              <a:ln>
                <a:noFill/>
              </a:ln>
              <a:solidFill>
                <a:schemeClr val="tx1"/>
              </a:solidFill>
              <a:effectLst/>
              <a:latin typeface="游明朝" panose="02020400000000000000" pitchFamily="18" charset="-128"/>
              <a:ea typeface="游明朝" panose="02020400000000000000" pitchFamily="18" charset="-128"/>
              <a:cs typeface="ＭＳ 明朝" panose="02020609040205080304" pitchFamily="17" charset="-128"/>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ja-JP" sz="2400" b="0" i="0" u="none" strike="noStrike" cap="none" normalizeH="0" baseline="0" dirty="0" smtClean="0">
              <a:ln>
                <a:noFill/>
              </a:ln>
              <a:solidFill>
                <a:schemeClr val="tx1"/>
              </a:solidFill>
              <a:effectLst/>
              <a:latin typeface="游明朝" panose="02020400000000000000" pitchFamily="18" charset="-128"/>
              <a:ea typeface="游明朝" panose="02020400000000000000" pitchFamily="18" charset="-128"/>
              <a:cs typeface="ＭＳ 明朝" panose="02020609040205080304" pitchFamily="17" charset="-128"/>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2400" b="0" i="0" u="none" strike="noStrike" cap="none" normalizeH="0" baseline="0" dirty="0" smtClean="0">
                <a:ln>
                  <a:noFill/>
                </a:ln>
                <a:solidFill>
                  <a:schemeClr val="tx1"/>
                </a:solidFill>
                <a:effectLst/>
                <a:latin typeface="游明朝" panose="02020400000000000000" pitchFamily="18" charset="-128"/>
                <a:ea typeface="游明朝" panose="02020400000000000000" pitchFamily="18" charset="-128"/>
                <a:cs typeface="ＭＳ 明朝" panose="02020609040205080304" pitchFamily="17" charset="-128"/>
              </a:rPr>
              <a:t>・お母さんの日常について語りましょう。</a:t>
            </a:r>
            <a:endParaRPr kumimoji="0" lang="ja-JP" altLang="ja-JP" sz="6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2400" b="0" i="0" u="none" strike="noStrike" cap="none" normalizeH="0" baseline="0" dirty="0" smtClean="0">
                <a:ln>
                  <a:noFill/>
                </a:ln>
                <a:solidFill>
                  <a:schemeClr val="tx1"/>
                </a:solidFill>
                <a:effectLst/>
                <a:latin typeface="游明朝" panose="02020400000000000000" pitchFamily="18" charset="-128"/>
                <a:ea typeface="游明朝" panose="02020400000000000000" pitchFamily="18" charset="-128"/>
                <a:cs typeface="ＭＳ 明朝" panose="02020609040205080304" pitchFamily="17" charset="-128"/>
              </a:rPr>
              <a:t>・サービスの現状についてお話します。</a:t>
            </a:r>
            <a:endParaRPr kumimoji="0" lang="ja-JP" altLang="ja-JP" sz="6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2400" b="0" i="0" u="none" strike="noStrike" cap="none" normalizeH="0" baseline="0" dirty="0" smtClean="0">
                <a:ln>
                  <a:noFill/>
                </a:ln>
                <a:solidFill>
                  <a:schemeClr val="tx1"/>
                </a:solidFill>
                <a:effectLst/>
                <a:latin typeface="游明朝" panose="02020400000000000000" pitchFamily="18" charset="-128"/>
                <a:ea typeface="游明朝" panose="02020400000000000000" pitchFamily="18" charset="-128"/>
                <a:cs typeface="ＭＳ 明朝" panose="02020609040205080304" pitchFamily="17" charset="-128"/>
              </a:rPr>
              <a:t>・皆で笑顔になれるよう話し合いましょう。</a:t>
            </a:r>
            <a:endParaRPr kumimoji="0" lang="ja-JP" altLang="ja-JP" sz="6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800" b="0" i="0" u="none" strike="noStrike" cap="none" normalizeH="0" baseline="0" dirty="0" smtClean="0">
                <a:ln>
                  <a:noFill/>
                </a:ln>
                <a:solidFill>
                  <a:schemeClr val="tx1"/>
                </a:solidFill>
                <a:effectLst/>
                <a:latin typeface="游明朝" panose="02020400000000000000" pitchFamily="18" charset="-128"/>
                <a:ea typeface="游明朝" panose="02020400000000000000" pitchFamily="18" charset="-128"/>
                <a:cs typeface="ＭＳ 明朝" panose="02020609040205080304" pitchFamily="17" charset="-128"/>
              </a:rPr>
              <a:t>　　　　　　　　</a:t>
            </a:r>
            <a:endParaRPr kumimoji="0" lang="en-US" altLang="ja-JP" sz="1800" b="0" i="0" u="none" strike="noStrike" cap="none" normalizeH="0" baseline="0" dirty="0" smtClean="0">
              <a:ln>
                <a:noFill/>
              </a:ln>
              <a:solidFill>
                <a:schemeClr val="tx1"/>
              </a:solidFill>
              <a:effectLst/>
              <a:latin typeface="游明朝" panose="02020400000000000000" pitchFamily="18" charset="-128"/>
              <a:ea typeface="游明朝" panose="02020400000000000000" pitchFamily="18" charset="-128"/>
              <a:cs typeface="ＭＳ 明朝" panose="02020609040205080304" pitchFamily="17" charset="-128"/>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altLang="ja-JP" dirty="0">
              <a:latin typeface="游明朝" panose="02020400000000000000" pitchFamily="18" charset="-128"/>
              <a:ea typeface="游明朝" panose="02020400000000000000" pitchFamily="18" charset="-128"/>
              <a:cs typeface="ＭＳ 明朝" panose="02020609040205080304" pitchFamily="17" charset="-128"/>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ja-JP" sz="1600" b="0" i="0" u="none" strike="noStrike" cap="none" normalizeH="0" baseline="0" dirty="0" smtClean="0">
              <a:ln>
                <a:noFill/>
              </a:ln>
              <a:solidFill>
                <a:schemeClr val="tx1"/>
              </a:solidFill>
              <a:effectLst/>
              <a:latin typeface="游明朝" panose="02020400000000000000" pitchFamily="18" charset="-128"/>
              <a:ea typeface="游明朝" panose="02020400000000000000" pitchFamily="18" charset="-128"/>
              <a:cs typeface="ＭＳ 明朝" panose="02020609040205080304" pitchFamily="17" charset="-128"/>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ja-JP" sz="1600" b="0" i="0" u="none" strike="noStrike" cap="none" normalizeH="0" baseline="0" dirty="0" smtClean="0">
              <a:ln>
                <a:noFill/>
              </a:ln>
              <a:solidFill>
                <a:schemeClr val="tx1"/>
              </a:solidFill>
              <a:effectLst/>
              <a:latin typeface="游明朝" panose="02020400000000000000" pitchFamily="18" charset="-128"/>
              <a:ea typeface="游明朝" panose="02020400000000000000" pitchFamily="18" charset="-128"/>
              <a:cs typeface="ＭＳ 明朝" panose="02020609040205080304" pitchFamily="17" charset="-128"/>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altLang="ja-JP" sz="1600" dirty="0">
              <a:latin typeface="游明朝" panose="02020400000000000000" pitchFamily="18" charset="-128"/>
              <a:ea typeface="游明朝" panose="02020400000000000000" pitchFamily="18" charset="-128"/>
              <a:cs typeface="ＭＳ 明朝" panose="02020609040205080304" pitchFamily="17" charset="-128"/>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ja-JP" sz="1600" b="0" i="0" u="none" strike="noStrike" cap="none" normalizeH="0" baseline="0" dirty="0" smtClean="0">
              <a:ln>
                <a:noFill/>
              </a:ln>
              <a:solidFill>
                <a:schemeClr val="tx1"/>
              </a:solidFill>
              <a:effectLst/>
              <a:latin typeface="游明朝" panose="02020400000000000000" pitchFamily="18" charset="-128"/>
              <a:ea typeface="游明朝" panose="02020400000000000000" pitchFamily="18" charset="-128"/>
              <a:cs typeface="ＭＳ 明朝" panose="02020609040205080304" pitchFamily="17" charset="-128"/>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ja-JP" sz="1600" b="0" i="0" u="none" strike="noStrike" cap="none" normalizeH="0" baseline="0" dirty="0" smtClean="0">
                <a:ln>
                  <a:noFill/>
                </a:ln>
                <a:solidFill>
                  <a:schemeClr val="tx1"/>
                </a:solidFill>
                <a:effectLst/>
                <a:latin typeface="游明朝" panose="02020400000000000000" pitchFamily="18" charset="-128"/>
                <a:ea typeface="游明朝" panose="02020400000000000000" pitchFamily="18" charset="-128"/>
                <a:cs typeface="ＭＳ 明朝" panose="02020609040205080304" pitchFamily="17" charset="-128"/>
              </a:rPr>
              <a:t>                                          </a:t>
            </a:r>
            <a:r>
              <a:rPr kumimoji="0" lang="ja-JP" altLang="ja-JP" sz="1600" b="0" i="0" u="none" strike="noStrike" cap="none" normalizeH="0" baseline="0" dirty="0" smtClean="0">
                <a:ln>
                  <a:noFill/>
                </a:ln>
                <a:solidFill>
                  <a:schemeClr val="tx1"/>
                </a:solidFill>
                <a:effectLst/>
                <a:latin typeface="游明朝" panose="02020400000000000000" pitchFamily="18" charset="-128"/>
                <a:ea typeface="游明朝" panose="02020400000000000000" pitchFamily="18" charset="-128"/>
                <a:cs typeface="ＭＳ 明朝" panose="02020609040205080304" pitchFamily="17" charset="-128"/>
              </a:rPr>
              <a:t>連絡先　　０４７６－○○－○○○○</a:t>
            </a:r>
            <a:endParaRPr kumimoji="0" lang="ja-JP" altLang="ja-JP" sz="6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600" b="0" i="0" u="none" strike="noStrike" cap="none" normalizeH="0" baseline="0" dirty="0" smtClean="0">
                <a:ln>
                  <a:noFill/>
                </a:ln>
                <a:solidFill>
                  <a:schemeClr val="tx1"/>
                </a:solidFill>
                <a:effectLst/>
                <a:latin typeface="游明朝" panose="02020400000000000000" pitchFamily="18" charset="-128"/>
                <a:ea typeface="游明朝" panose="02020400000000000000" pitchFamily="18" charset="-128"/>
                <a:cs typeface="ＭＳ 明朝" panose="02020609040205080304" pitchFamily="17" charset="-128"/>
              </a:rPr>
              <a:t>　　　　　　　　　　</a:t>
            </a:r>
            <a:r>
              <a:rPr kumimoji="0" lang="en-US" altLang="ja-JP" sz="1600" b="0" i="0" u="none" strike="noStrike" cap="none" normalizeH="0" baseline="0" dirty="0" smtClean="0">
                <a:ln>
                  <a:noFill/>
                </a:ln>
                <a:solidFill>
                  <a:schemeClr val="tx1"/>
                </a:solidFill>
                <a:effectLst/>
                <a:latin typeface="游明朝" panose="02020400000000000000" pitchFamily="18" charset="-128"/>
                <a:ea typeface="游明朝" panose="02020400000000000000" pitchFamily="18" charset="-128"/>
                <a:cs typeface="ＭＳ 明朝" panose="02020609040205080304" pitchFamily="17" charset="-128"/>
              </a:rPr>
              <a:t>   </a:t>
            </a:r>
          </a:p>
          <a:p>
            <a:pPr marL="0" marR="0" lvl="0" indent="0" algn="l" defTabSz="914400" rtl="0" eaLnBrk="0" fontAlgn="base" latinLnBrk="0" hangingPunct="0">
              <a:lnSpc>
                <a:spcPct val="100000"/>
              </a:lnSpc>
              <a:spcBef>
                <a:spcPct val="0"/>
              </a:spcBef>
              <a:spcAft>
                <a:spcPct val="0"/>
              </a:spcAft>
              <a:buClrTx/>
              <a:buSzTx/>
              <a:buFontTx/>
              <a:buNone/>
              <a:tabLst/>
            </a:pPr>
            <a:r>
              <a:rPr lang="ja-JP" altLang="en-US" sz="1600" dirty="0">
                <a:latin typeface="游明朝" panose="02020400000000000000" pitchFamily="18" charset="-128"/>
                <a:ea typeface="游明朝" panose="02020400000000000000" pitchFamily="18" charset="-128"/>
                <a:cs typeface="ＭＳ 明朝" panose="02020609040205080304" pitchFamily="17" charset="-128"/>
              </a:rPr>
              <a:t>　</a:t>
            </a:r>
            <a:r>
              <a:rPr lang="ja-JP" altLang="en-US" sz="1600" dirty="0" smtClean="0">
                <a:latin typeface="游明朝" panose="02020400000000000000" pitchFamily="18" charset="-128"/>
                <a:ea typeface="游明朝" panose="02020400000000000000" pitchFamily="18" charset="-128"/>
                <a:cs typeface="ＭＳ 明朝" panose="02020609040205080304" pitchFamily="17" charset="-128"/>
              </a:rPr>
              <a:t>　　　　　　　　　　</a:t>
            </a:r>
            <a:r>
              <a:rPr kumimoji="0" lang="ja-JP" altLang="ja-JP" sz="1600" b="0" i="0" u="none" strike="noStrike" cap="none" normalizeH="0" baseline="0" dirty="0" smtClean="0">
                <a:ln>
                  <a:noFill/>
                </a:ln>
                <a:solidFill>
                  <a:schemeClr val="tx1"/>
                </a:solidFill>
                <a:effectLst/>
                <a:latin typeface="游明朝" panose="02020400000000000000" pitchFamily="18" charset="-128"/>
                <a:ea typeface="游明朝" panose="02020400000000000000" pitchFamily="18" charset="-128"/>
                <a:cs typeface="ＭＳ 明朝" panose="02020609040205080304" pitchFamily="17" charset="-128"/>
              </a:rPr>
              <a:t>○○地域包括支援センターまで</a:t>
            </a:r>
            <a:endParaRPr kumimoji="0" lang="ja-JP" altLang="ja-JP"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4710365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角丸四角形 11"/>
          <p:cNvSpPr/>
          <p:nvPr/>
        </p:nvSpPr>
        <p:spPr>
          <a:xfrm>
            <a:off x="762611" y="964441"/>
            <a:ext cx="5808980" cy="554990"/>
          </a:xfrm>
          <a:prstGeom prst="roundRect">
            <a:avLst/>
          </a:prstGeom>
          <a:solidFill>
            <a:sysClr val="window" lastClr="FFFFFF"/>
          </a:solidFill>
          <a:ln w="38100" cap="flat" cmpd="sng" algn="ctr">
            <a:solidFill>
              <a:srgbClr val="00B050"/>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ja-JP" sz="1600" b="1" kern="100">
                <a:effectLst/>
                <a:latin typeface="游明朝" panose="02020400000000000000" pitchFamily="18" charset="-128"/>
                <a:ea typeface="ＭＳ ゴシック" panose="020B0609070205080204" pitchFamily="49" charset="-128"/>
                <a:cs typeface="Times New Roman" panose="02020603050405020304" pitchFamily="18" charset="0"/>
              </a:rPr>
              <a:t>認知症の本人に寄り添い日常生活の不安を解消するために</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p:txBody>
      </p:sp>
      <p:sp>
        <p:nvSpPr>
          <p:cNvPr id="13" name="角丸四角形 12"/>
          <p:cNvSpPr/>
          <p:nvPr/>
        </p:nvSpPr>
        <p:spPr>
          <a:xfrm>
            <a:off x="1044256" y="2831544"/>
            <a:ext cx="2906007" cy="472261"/>
          </a:xfrm>
          <a:prstGeom prst="roundRect">
            <a:avLst>
              <a:gd name="adj" fmla="val 18535"/>
            </a:avLst>
          </a:prstGeom>
          <a:solidFill>
            <a:sysClr val="window" lastClr="FFFFFF"/>
          </a:solidFill>
          <a:ln w="12700" cap="flat" cmpd="sng" algn="ctr">
            <a:solidFill>
              <a:srgbClr val="ED7D31"/>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14" name="星 4 13"/>
          <p:cNvSpPr/>
          <p:nvPr/>
        </p:nvSpPr>
        <p:spPr>
          <a:xfrm rot="282457">
            <a:off x="1288415" y="6893560"/>
            <a:ext cx="118745" cy="114300"/>
          </a:xfrm>
          <a:prstGeom prst="star4">
            <a:avLst/>
          </a:prstGeom>
          <a:noFill/>
          <a:ln w="12700" cap="flat" cmpd="sng" algn="ctr">
            <a:solidFill>
              <a:srgbClr val="FF66CC"/>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15" name="星 4 14"/>
          <p:cNvSpPr/>
          <p:nvPr/>
        </p:nvSpPr>
        <p:spPr>
          <a:xfrm flipV="1">
            <a:off x="1913890" y="7221855"/>
            <a:ext cx="144780" cy="155575"/>
          </a:xfrm>
          <a:prstGeom prst="star4">
            <a:avLst/>
          </a:prstGeom>
          <a:noFill/>
          <a:ln w="12700" cap="flat" cmpd="sng" algn="ctr">
            <a:solidFill>
              <a:srgbClr val="FF66CC"/>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16" name="星 4 15"/>
          <p:cNvSpPr/>
          <p:nvPr/>
        </p:nvSpPr>
        <p:spPr>
          <a:xfrm>
            <a:off x="2371090" y="6884670"/>
            <a:ext cx="122555" cy="121920"/>
          </a:xfrm>
          <a:prstGeom prst="star4">
            <a:avLst/>
          </a:prstGeom>
          <a:noFill/>
          <a:ln w="12700" cap="flat" cmpd="sng" algn="ctr">
            <a:solidFill>
              <a:srgbClr val="FF66CC"/>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17" name="星 4 16"/>
          <p:cNvSpPr/>
          <p:nvPr/>
        </p:nvSpPr>
        <p:spPr>
          <a:xfrm>
            <a:off x="3084830" y="7243445"/>
            <a:ext cx="111125" cy="110490"/>
          </a:xfrm>
          <a:prstGeom prst="star4">
            <a:avLst/>
          </a:prstGeom>
          <a:noFill/>
          <a:ln w="12700" cap="flat" cmpd="sng" algn="ctr">
            <a:solidFill>
              <a:srgbClr val="FF66CC"/>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18" name="Rectangle 15"/>
          <p:cNvSpPr>
            <a:spLocks noChangeArrowheads="1"/>
          </p:cNvSpPr>
          <p:nvPr/>
        </p:nvSpPr>
        <p:spPr bwMode="auto">
          <a:xfrm>
            <a:off x="782967" y="1751294"/>
            <a:ext cx="6175088"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ja-JP" sz="1600" b="0" i="0" u="none" strike="noStrike" cap="none" normalizeH="0" baseline="0" dirty="0" smtClean="0">
                <a:ln>
                  <a:noFill/>
                </a:ln>
                <a:solidFill>
                  <a:schemeClr val="tx1"/>
                </a:solidFill>
                <a:effectLst/>
                <a:latin typeface="游明朝" panose="02020400000000000000" pitchFamily="18" charset="-128"/>
                <a:ea typeface="游明朝" panose="02020400000000000000" pitchFamily="18" charset="-128"/>
                <a:cs typeface="ＭＳ 明朝" panose="02020609040205080304" pitchFamily="17" charset="-128"/>
              </a:rPr>
              <a:t>                                                                                    </a:t>
            </a:r>
            <a:r>
              <a:rPr kumimoji="0" lang="ja-JP" altLang="ja-JP" sz="1600" b="0" i="0" u="none" strike="noStrike" cap="none" normalizeH="0" baseline="0" dirty="0" smtClean="0">
                <a:ln>
                  <a:noFill/>
                </a:ln>
                <a:solidFill>
                  <a:schemeClr val="tx1"/>
                </a:solidFill>
                <a:effectLst/>
                <a:latin typeface="游明朝" panose="02020400000000000000" pitchFamily="18" charset="-128"/>
                <a:ea typeface="游明朝" panose="02020400000000000000" pitchFamily="18" charset="-128"/>
                <a:cs typeface="ＭＳ 明朝" panose="02020609040205080304" pitchFamily="17" charset="-128"/>
              </a:rPr>
              <a:t>令和</a:t>
            </a:r>
            <a:r>
              <a:rPr kumimoji="0" lang="en-US" altLang="ja-JP" sz="1600" b="0" i="0" u="none" strike="noStrike" cap="none" normalizeH="0" baseline="0" dirty="0" smtClean="0">
                <a:ln>
                  <a:noFill/>
                </a:ln>
                <a:solidFill>
                  <a:schemeClr val="tx1"/>
                </a:solidFill>
                <a:effectLst/>
                <a:latin typeface="游明朝" panose="02020400000000000000" pitchFamily="18" charset="-128"/>
                <a:ea typeface="游明朝" panose="02020400000000000000" pitchFamily="18" charset="-128"/>
                <a:cs typeface="ＭＳ 明朝" panose="02020609040205080304" pitchFamily="17" charset="-128"/>
              </a:rPr>
              <a:t>2</a:t>
            </a:r>
            <a:r>
              <a:rPr kumimoji="0" lang="ja-JP" altLang="en-US" sz="1600" b="0" i="0" u="none" strike="noStrike" cap="none" normalizeH="0" baseline="0" dirty="0" smtClean="0">
                <a:ln>
                  <a:noFill/>
                </a:ln>
                <a:solidFill>
                  <a:schemeClr val="tx1"/>
                </a:solidFill>
                <a:effectLst/>
                <a:latin typeface="游明朝" panose="02020400000000000000" pitchFamily="18" charset="-128"/>
                <a:ea typeface="游明朝" panose="02020400000000000000" pitchFamily="18" charset="-128"/>
                <a:cs typeface="ＭＳ 明朝" panose="02020609040205080304" pitchFamily="17" charset="-128"/>
              </a:rPr>
              <a:t>年○月○日</a:t>
            </a:r>
            <a:endParaRPr kumimoji="0" lang="ja-JP" altLang="en-US" sz="6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en-US" sz="2400" b="0" i="0" u="none" strike="noStrike" cap="none" normalizeH="0" baseline="0" dirty="0" smtClean="0">
                <a:ln>
                  <a:noFill/>
                </a:ln>
                <a:solidFill>
                  <a:srgbClr val="FFC000"/>
                </a:solidFill>
                <a:effectLst/>
                <a:latin typeface="游明朝" panose="02020400000000000000" pitchFamily="18" charset="-128"/>
                <a:ea typeface="游明朝" panose="02020400000000000000" pitchFamily="18" charset="-128"/>
                <a:cs typeface="ＭＳ 明朝" panose="02020609040205080304" pitchFamily="17" charset="-128"/>
              </a:rPr>
              <a:t>○○</a:t>
            </a:r>
            <a:r>
              <a:rPr kumimoji="0" lang="ja-JP" altLang="en-US" sz="2400" b="0" i="0" u="none" strike="noStrike" cap="none" normalizeH="0" baseline="0" dirty="0" smtClean="0">
                <a:ln>
                  <a:noFill/>
                </a:ln>
                <a:solidFill>
                  <a:srgbClr val="000000"/>
                </a:solidFill>
                <a:effectLst/>
                <a:latin typeface="游明朝" panose="02020400000000000000" pitchFamily="18" charset="-128"/>
                <a:ea typeface="游明朝" panose="02020400000000000000" pitchFamily="18" charset="-128"/>
                <a:cs typeface="ＭＳ 明朝" panose="02020609040205080304" pitchFamily="17" charset="-128"/>
              </a:rPr>
              <a:t>様の近所づきあい</a:t>
            </a:r>
            <a:endParaRPr kumimoji="0" lang="ja-JP" altLang="en-US" sz="6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en-US" sz="1600" b="0" i="0" u="none" strike="noStrike" cap="none" normalizeH="0" baseline="0" dirty="0" smtClean="0">
                <a:ln>
                  <a:noFill/>
                </a:ln>
                <a:solidFill>
                  <a:srgbClr val="FF66CC"/>
                </a:solidFill>
                <a:effectLst/>
                <a:latin typeface="游明朝" panose="02020400000000000000" pitchFamily="18" charset="-128"/>
                <a:ea typeface="游明朝" panose="02020400000000000000" pitchFamily="18" charset="-128"/>
                <a:cs typeface="ＭＳ 明朝" panose="02020609040205080304" pitchFamily="17" charset="-128"/>
              </a:rPr>
              <a:t>　　</a:t>
            </a:r>
            <a:endParaRPr kumimoji="0" lang="ja-JP"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19" name="Rectangle 16"/>
          <p:cNvSpPr>
            <a:spLocks noChangeArrowheads="1"/>
          </p:cNvSpPr>
          <p:nvPr/>
        </p:nvSpPr>
        <p:spPr bwMode="auto">
          <a:xfrm>
            <a:off x="1044256" y="2446333"/>
            <a:ext cx="5652509" cy="42165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2000" b="0" i="0" u="none" strike="noStrike" cap="none" normalizeH="0" baseline="0" dirty="0" smtClean="0">
                <a:ln>
                  <a:noFill/>
                </a:ln>
                <a:solidFill>
                  <a:srgbClr val="FF66CC"/>
                </a:solidFill>
                <a:effectLst/>
                <a:latin typeface="游明朝" panose="02020400000000000000" pitchFamily="18" charset="-128"/>
                <a:ea typeface="游明朝" panose="02020400000000000000" pitchFamily="18" charset="-128"/>
                <a:cs typeface="ＭＳ 明朝" panose="02020609040205080304" pitchFamily="17" charset="-128"/>
              </a:rPr>
              <a:t>～</a:t>
            </a:r>
            <a:r>
              <a:rPr kumimoji="0" lang="ja-JP" altLang="ja-JP" sz="2000" b="0" i="0" u="none" strike="noStrike" cap="none" normalizeH="0" baseline="0" dirty="0" smtClean="0">
                <a:ln>
                  <a:noFill/>
                </a:ln>
                <a:solidFill>
                  <a:srgbClr val="000000"/>
                </a:solidFill>
                <a:effectLst/>
                <a:latin typeface="游明朝" panose="02020400000000000000" pitchFamily="18" charset="-128"/>
                <a:ea typeface="游明朝" panose="02020400000000000000" pitchFamily="18" charset="-128"/>
                <a:cs typeface="ＭＳ 明朝" panose="02020609040205080304" pitchFamily="17" charset="-128"/>
              </a:rPr>
              <a:t>最期まで望んだ家で過ごす為に</a:t>
            </a:r>
            <a:r>
              <a:rPr kumimoji="0" lang="ja-JP" altLang="ja-JP" sz="2000" b="0" i="0" u="none" strike="noStrike" cap="none" normalizeH="0" baseline="0" dirty="0" smtClean="0">
                <a:ln>
                  <a:noFill/>
                </a:ln>
                <a:solidFill>
                  <a:srgbClr val="FF66CC"/>
                </a:solidFill>
                <a:effectLst/>
                <a:latin typeface="游明朝" panose="02020400000000000000" pitchFamily="18" charset="-128"/>
                <a:ea typeface="游明朝" panose="02020400000000000000" pitchFamily="18" charset="-128"/>
                <a:cs typeface="ＭＳ 明朝" panose="02020609040205080304" pitchFamily="17" charset="-128"/>
              </a:rPr>
              <a:t>～</a:t>
            </a:r>
            <a:endParaRPr kumimoji="0" lang="en-US" altLang="ja-JP" sz="2000" b="0" i="0" u="none" strike="noStrike" cap="none" normalizeH="0" baseline="0" dirty="0" smtClean="0">
              <a:ln>
                <a:noFill/>
              </a:ln>
              <a:solidFill>
                <a:srgbClr val="FF66CC"/>
              </a:solidFill>
              <a:effectLst/>
              <a:latin typeface="游明朝" panose="02020400000000000000" pitchFamily="18" charset="-128"/>
              <a:ea typeface="游明朝" panose="02020400000000000000" pitchFamily="18" charset="-128"/>
              <a:cs typeface="ＭＳ 明朝" panose="02020609040205080304" pitchFamily="17" charset="-128"/>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6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2400" b="0" i="0" u="none" strike="noStrike" cap="none" normalizeH="0" baseline="0" dirty="0" smtClean="0">
                <a:ln>
                  <a:noFill/>
                </a:ln>
                <a:solidFill>
                  <a:srgbClr val="000000"/>
                </a:solidFill>
                <a:effectLst/>
                <a:latin typeface="游明朝" panose="02020400000000000000" pitchFamily="18" charset="-128"/>
                <a:ea typeface="游明朝" panose="02020400000000000000" pitchFamily="18" charset="-128"/>
                <a:cs typeface="ＭＳ 明朝" panose="02020609040205080304" pitchFamily="17" charset="-128"/>
              </a:rPr>
              <a:t>不安チェックリスト</a:t>
            </a:r>
            <a:endParaRPr kumimoji="0" lang="ja-JP" altLang="ja-JP" sz="6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2400" b="0" i="0" u="none" strike="noStrike" cap="none" normalizeH="0" baseline="0" dirty="0" smtClean="0">
                <a:ln>
                  <a:noFill/>
                </a:ln>
                <a:solidFill>
                  <a:srgbClr val="000000"/>
                </a:solidFill>
                <a:effectLst/>
                <a:latin typeface="游明朝" panose="02020400000000000000" pitchFamily="18" charset="-128"/>
                <a:ea typeface="游明朝" panose="02020400000000000000" pitchFamily="18" charset="-128"/>
                <a:cs typeface="ＭＳ 明朝" panose="02020609040205080304" pitchFamily="17" charset="-128"/>
              </a:rPr>
              <a:t>　　　　　　　　　　　　 </a:t>
            </a:r>
            <a:r>
              <a:rPr kumimoji="0" lang="ja-JP" altLang="ja-JP" sz="1600" b="0" i="0" u="none" strike="noStrike" cap="none" normalizeH="0" baseline="0" dirty="0" smtClean="0">
                <a:ln>
                  <a:noFill/>
                </a:ln>
                <a:solidFill>
                  <a:srgbClr val="000000"/>
                </a:solidFill>
                <a:effectLst/>
                <a:latin typeface="游明朝" panose="02020400000000000000" pitchFamily="18" charset="-128"/>
                <a:ea typeface="游明朝" panose="02020400000000000000" pitchFamily="18" charset="-128"/>
                <a:cs typeface="ＭＳ 明朝" panose="02020609040205080304" pitchFamily="17" charset="-128"/>
              </a:rPr>
              <a:t>はい　　　 いいえ</a:t>
            </a:r>
            <a:endParaRPr kumimoji="0" lang="ja-JP" altLang="ja-JP" sz="6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tabLst/>
            </a:pPr>
            <a:r>
              <a:rPr kumimoji="0" lang="ja-JP" altLang="en-US" sz="1600" b="0" i="0" u="none" strike="noStrike" cap="none" normalizeH="0" baseline="0" dirty="0" smtClean="0">
                <a:ln>
                  <a:noFill/>
                </a:ln>
                <a:solidFill>
                  <a:srgbClr val="000000"/>
                </a:solidFill>
                <a:effectLst/>
                <a:latin typeface="游明朝" panose="02020400000000000000" pitchFamily="18" charset="-128"/>
                <a:ea typeface="游明朝" panose="02020400000000000000" pitchFamily="18" charset="-128"/>
                <a:cs typeface="ＭＳ 明朝" panose="02020609040205080304" pitchFamily="17" charset="-128"/>
              </a:rPr>
              <a:t>①</a:t>
            </a:r>
            <a:r>
              <a:rPr kumimoji="0" lang="ja-JP" altLang="ja-JP" sz="1600" b="0" i="0" u="none" strike="noStrike" cap="none" normalizeH="0" baseline="0" dirty="0" smtClean="0">
                <a:ln>
                  <a:noFill/>
                </a:ln>
                <a:solidFill>
                  <a:srgbClr val="000000"/>
                </a:solidFill>
                <a:effectLst/>
                <a:latin typeface="游明朝" panose="02020400000000000000" pitchFamily="18" charset="-128"/>
                <a:ea typeface="游明朝" panose="02020400000000000000" pitchFamily="18" charset="-128"/>
                <a:cs typeface="ＭＳ 明朝" panose="02020609040205080304" pitchFamily="17" charset="-128"/>
              </a:rPr>
              <a:t>今日の気分はいいですか？　　　　　　□　　　　　□</a:t>
            </a:r>
            <a:endParaRPr kumimoji="0" lang="ja-JP" altLang="ja-JP" sz="6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ja-JP" sz="1600" b="0" i="0" u="none" strike="noStrike" cap="none" normalizeH="0" baseline="0" dirty="0" smtClean="0">
              <a:ln>
                <a:noFill/>
              </a:ln>
              <a:solidFill>
                <a:srgbClr val="000000"/>
              </a:solidFill>
              <a:effectLst/>
              <a:latin typeface="游明朝" panose="02020400000000000000" pitchFamily="18" charset="-128"/>
              <a:ea typeface="游明朝" panose="02020400000000000000" pitchFamily="18" charset="-128"/>
              <a:cs typeface="ＭＳ 明朝" panose="02020609040205080304" pitchFamily="17" charset="-128"/>
            </a:endParaRPr>
          </a:p>
          <a:p>
            <a:pPr marL="0" marR="0" lvl="0" indent="0" algn="l" defTabSz="914400" rtl="0" eaLnBrk="0" fontAlgn="base" latinLnBrk="0" hangingPunct="0">
              <a:lnSpc>
                <a:spcPct val="100000"/>
              </a:lnSpc>
              <a:spcBef>
                <a:spcPct val="0"/>
              </a:spcBef>
              <a:spcAft>
                <a:spcPct val="0"/>
              </a:spcAft>
              <a:buClrTx/>
              <a:buSzTx/>
              <a:tabLst/>
            </a:pPr>
            <a:r>
              <a:rPr kumimoji="0" lang="ja-JP" altLang="en-US" sz="1600" b="0" i="0" u="none" strike="noStrike" cap="none" normalizeH="0" baseline="0" dirty="0" smtClean="0">
                <a:ln>
                  <a:noFill/>
                </a:ln>
                <a:solidFill>
                  <a:srgbClr val="000000"/>
                </a:solidFill>
                <a:effectLst/>
                <a:latin typeface="游明朝" panose="02020400000000000000" pitchFamily="18" charset="-128"/>
                <a:ea typeface="游明朝" panose="02020400000000000000" pitchFamily="18" charset="-128"/>
                <a:cs typeface="ＭＳ 明朝" panose="02020609040205080304" pitchFamily="17" charset="-128"/>
              </a:rPr>
              <a:t>②</a:t>
            </a:r>
            <a:r>
              <a:rPr kumimoji="0" lang="ja-JP" altLang="ja-JP" sz="1600" b="0" i="0" u="none" strike="noStrike" cap="none" normalizeH="0" baseline="0" dirty="0" smtClean="0">
                <a:ln>
                  <a:noFill/>
                </a:ln>
                <a:solidFill>
                  <a:srgbClr val="000000"/>
                </a:solidFill>
                <a:effectLst/>
                <a:latin typeface="游明朝" panose="02020400000000000000" pitchFamily="18" charset="-128"/>
                <a:ea typeface="游明朝" panose="02020400000000000000" pitchFamily="18" charset="-128"/>
                <a:cs typeface="ＭＳ 明朝" panose="02020609040205080304" pitchFamily="17" charset="-128"/>
              </a:rPr>
              <a:t>痛い所はないですか？　　　　　　　　□　　　　　□</a:t>
            </a:r>
            <a:endParaRPr kumimoji="0" lang="ja-JP" altLang="ja-JP" sz="6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ja-JP" sz="1600" b="0" i="0" u="none" strike="noStrike" cap="none" normalizeH="0" baseline="0" dirty="0" smtClean="0">
              <a:ln>
                <a:noFill/>
              </a:ln>
              <a:solidFill>
                <a:srgbClr val="000000"/>
              </a:solidFill>
              <a:effectLst/>
              <a:latin typeface="游明朝" panose="02020400000000000000" pitchFamily="18" charset="-128"/>
              <a:ea typeface="游明朝" panose="02020400000000000000" pitchFamily="18" charset="-128"/>
              <a:cs typeface="ＭＳ 明朝" panose="02020609040205080304" pitchFamily="17" charset="-128"/>
            </a:endParaRPr>
          </a:p>
          <a:p>
            <a:pPr marL="0" marR="0" lvl="0" indent="0" algn="l" defTabSz="914400" rtl="0" eaLnBrk="0" fontAlgn="base" latinLnBrk="0" hangingPunct="0">
              <a:lnSpc>
                <a:spcPct val="100000"/>
              </a:lnSpc>
              <a:spcBef>
                <a:spcPct val="0"/>
              </a:spcBef>
              <a:spcAft>
                <a:spcPct val="0"/>
              </a:spcAft>
              <a:buClrTx/>
              <a:buSzTx/>
              <a:tabLst/>
            </a:pPr>
            <a:r>
              <a:rPr kumimoji="0" lang="ja-JP" altLang="en-US" sz="1600" b="0" i="0" u="none" strike="noStrike" cap="none" normalizeH="0" baseline="0" dirty="0" smtClean="0">
                <a:ln>
                  <a:noFill/>
                </a:ln>
                <a:solidFill>
                  <a:srgbClr val="000000"/>
                </a:solidFill>
                <a:effectLst/>
                <a:latin typeface="游明朝" panose="02020400000000000000" pitchFamily="18" charset="-128"/>
                <a:ea typeface="游明朝" panose="02020400000000000000" pitchFamily="18" charset="-128"/>
                <a:cs typeface="ＭＳ 明朝" panose="02020609040205080304" pitchFamily="17" charset="-128"/>
              </a:rPr>
              <a:t>③</a:t>
            </a:r>
            <a:r>
              <a:rPr kumimoji="0" lang="ja-JP" altLang="ja-JP" sz="1600" b="0" i="0" u="none" strike="noStrike" cap="none" normalizeH="0" baseline="0" dirty="0" smtClean="0">
                <a:ln>
                  <a:noFill/>
                </a:ln>
                <a:solidFill>
                  <a:srgbClr val="000000"/>
                </a:solidFill>
                <a:effectLst/>
                <a:latin typeface="游明朝" panose="02020400000000000000" pitchFamily="18" charset="-128"/>
                <a:ea typeface="游明朝" panose="02020400000000000000" pitchFamily="18" charset="-128"/>
                <a:cs typeface="ＭＳ 明朝" panose="02020609040205080304" pitchFamily="17" charset="-128"/>
              </a:rPr>
              <a:t>食事はとれますか？　　　　　　　　　□　　　　　□</a:t>
            </a:r>
            <a:endParaRPr kumimoji="0" lang="ja-JP" altLang="ja-JP" sz="6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ja-JP" sz="1600" b="0" i="0" u="none" strike="noStrike" cap="none" normalizeH="0" baseline="0" dirty="0" smtClean="0">
              <a:ln>
                <a:noFill/>
              </a:ln>
              <a:solidFill>
                <a:srgbClr val="000000"/>
              </a:solidFill>
              <a:effectLst/>
              <a:latin typeface="游明朝" panose="02020400000000000000" pitchFamily="18" charset="-128"/>
              <a:ea typeface="游明朝" panose="02020400000000000000" pitchFamily="18" charset="-128"/>
              <a:cs typeface="ＭＳ 明朝" panose="02020609040205080304" pitchFamily="17" charset="-128"/>
            </a:endParaRPr>
          </a:p>
          <a:p>
            <a:pPr marL="0" marR="0" lvl="0" indent="0" algn="l" defTabSz="914400" rtl="0" eaLnBrk="0" fontAlgn="base" latinLnBrk="0" hangingPunct="0">
              <a:lnSpc>
                <a:spcPct val="100000"/>
              </a:lnSpc>
              <a:spcBef>
                <a:spcPct val="0"/>
              </a:spcBef>
              <a:spcAft>
                <a:spcPct val="0"/>
              </a:spcAft>
              <a:buClrTx/>
              <a:buSzTx/>
              <a:tabLst/>
            </a:pPr>
            <a:r>
              <a:rPr kumimoji="0" lang="ja-JP" altLang="en-US" sz="1600" b="0" i="0" u="none" strike="noStrike" cap="none" normalizeH="0" baseline="0" dirty="0" smtClean="0">
                <a:ln>
                  <a:noFill/>
                </a:ln>
                <a:solidFill>
                  <a:srgbClr val="000000"/>
                </a:solidFill>
                <a:effectLst/>
                <a:latin typeface="游明朝" panose="02020400000000000000" pitchFamily="18" charset="-128"/>
                <a:ea typeface="游明朝" panose="02020400000000000000" pitchFamily="18" charset="-128"/>
                <a:cs typeface="ＭＳ 明朝" panose="02020609040205080304" pitchFamily="17" charset="-128"/>
              </a:rPr>
              <a:t>④</a:t>
            </a:r>
            <a:r>
              <a:rPr kumimoji="0" lang="ja-JP" altLang="ja-JP" sz="1600" b="0" i="0" u="none" strike="noStrike" cap="none" normalizeH="0" baseline="0" dirty="0" smtClean="0">
                <a:ln>
                  <a:noFill/>
                </a:ln>
                <a:solidFill>
                  <a:srgbClr val="000000"/>
                </a:solidFill>
                <a:effectLst/>
                <a:latin typeface="游明朝" panose="02020400000000000000" pitchFamily="18" charset="-128"/>
                <a:ea typeface="游明朝" panose="02020400000000000000" pitchFamily="18" charset="-128"/>
                <a:cs typeface="ＭＳ 明朝" panose="02020609040205080304" pitchFamily="17" charset="-128"/>
              </a:rPr>
              <a:t>夜ねむれますか？　　　　　　　　　　□　　　　　□</a:t>
            </a:r>
            <a:endParaRPr kumimoji="0" lang="ja-JP" altLang="ja-JP" sz="6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ja-JP" sz="1600" b="0" i="0" u="none" strike="noStrike" cap="none" normalizeH="0" baseline="0" dirty="0" smtClean="0">
              <a:ln>
                <a:noFill/>
              </a:ln>
              <a:solidFill>
                <a:srgbClr val="000000"/>
              </a:solidFill>
              <a:effectLst/>
              <a:latin typeface="游明朝" panose="02020400000000000000" pitchFamily="18" charset="-128"/>
              <a:ea typeface="游明朝" panose="02020400000000000000" pitchFamily="18" charset="-128"/>
              <a:cs typeface="ＭＳ 明朝" panose="02020609040205080304" pitchFamily="17" charset="-128"/>
            </a:endParaRPr>
          </a:p>
          <a:p>
            <a:pPr marL="0" marR="0" lvl="0" indent="0" algn="l" defTabSz="914400" rtl="0" eaLnBrk="0" fontAlgn="base" latinLnBrk="0" hangingPunct="0">
              <a:lnSpc>
                <a:spcPct val="100000"/>
              </a:lnSpc>
              <a:spcBef>
                <a:spcPct val="0"/>
              </a:spcBef>
              <a:spcAft>
                <a:spcPct val="0"/>
              </a:spcAft>
              <a:buClrTx/>
              <a:buSzTx/>
              <a:tabLst/>
            </a:pPr>
            <a:r>
              <a:rPr kumimoji="0" lang="ja-JP" altLang="en-US" sz="1600" b="0" i="0" u="none" strike="noStrike" cap="none" normalizeH="0" baseline="0" dirty="0" smtClean="0">
                <a:ln>
                  <a:noFill/>
                </a:ln>
                <a:solidFill>
                  <a:srgbClr val="000000"/>
                </a:solidFill>
                <a:effectLst/>
                <a:latin typeface="游明朝" panose="02020400000000000000" pitchFamily="18" charset="-128"/>
                <a:ea typeface="游明朝" panose="02020400000000000000" pitchFamily="18" charset="-128"/>
                <a:cs typeface="ＭＳ 明朝" panose="02020609040205080304" pitchFamily="17" charset="-128"/>
              </a:rPr>
              <a:t>⑤</a:t>
            </a:r>
            <a:r>
              <a:rPr kumimoji="0" lang="ja-JP" altLang="ja-JP" sz="1600" b="0" i="0" u="none" strike="noStrike" cap="none" normalizeH="0" baseline="0" dirty="0" smtClean="0">
                <a:ln>
                  <a:noFill/>
                </a:ln>
                <a:solidFill>
                  <a:srgbClr val="000000"/>
                </a:solidFill>
                <a:effectLst/>
                <a:latin typeface="游明朝" panose="02020400000000000000" pitchFamily="18" charset="-128"/>
                <a:ea typeface="游明朝" panose="02020400000000000000" pitchFamily="18" charset="-128"/>
                <a:cs typeface="ＭＳ 明朝" panose="02020609040205080304" pitchFamily="17" charset="-128"/>
              </a:rPr>
              <a:t>自分でトイレに行けますか？　　　　　□　　　　　□</a:t>
            </a:r>
            <a:endParaRPr kumimoji="0" lang="ja-JP" altLang="ja-JP" sz="6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ja-JP" sz="1600" b="0" i="0" u="none" strike="noStrike" cap="none" normalizeH="0" baseline="0" dirty="0" smtClean="0">
              <a:ln>
                <a:noFill/>
              </a:ln>
              <a:solidFill>
                <a:srgbClr val="000000"/>
              </a:solidFill>
              <a:effectLst/>
              <a:latin typeface="游明朝" panose="02020400000000000000" pitchFamily="18" charset="-128"/>
              <a:ea typeface="游明朝" panose="02020400000000000000" pitchFamily="18" charset="-128"/>
              <a:cs typeface="ＭＳ 明朝" panose="02020609040205080304" pitchFamily="17" charset="-128"/>
            </a:endParaRPr>
          </a:p>
          <a:p>
            <a:pPr marL="0" marR="0" lvl="0" indent="0" algn="l" defTabSz="914400" rtl="0" eaLnBrk="0" fontAlgn="base" latinLnBrk="0" hangingPunct="0">
              <a:lnSpc>
                <a:spcPct val="100000"/>
              </a:lnSpc>
              <a:spcBef>
                <a:spcPct val="0"/>
              </a:spcBef>
              <a:spcAft>
                <a:spcPct val="0"/>
              </a:spcAft>
              <a:buClrTx/>
              <a:buSzTx/>
              <a:tabLst/>
            </a:pPr>
            <a:r>
              <a:rPr kumimoji="0" lang="ja-JP" altLang="en-US" sz="1600" b="0" i="0" u="none" strike="noStrike" cap="none" normalizeH="0" baseline="0" dirty="0" smtClean="0">
                <a:ln>
                  <a:noFill/>
                </a:ln>
                <a:solidFill>
                  <a:srgbClr val="000000"/>
                </a:solidFill>
                <a:effectLst/>
                <a:latin typeface="游明朝" panose="02020400000000000000" pitchFamily="18" charset="-128"/>
                <a:ea typeface="游明朝" panose="02020400000000000000" pitchFamily="18" charset="-128"/>
                <a:cs typeface="ＭＳ 明朝" panose="02020609040205080304" pitchFamily="17" charset="-128"/>
              </a:rPr>
              <a:t>⑥</a:t>
            </a:r>
            <a:r>
              <a:rPr kumimoji="0" lang="ja-JP" altLang="ja-JP" sz="1600" b="0" i="0" u="none" strike="noStrike" cap="none" normalizeH="0" baseline="0" dirty="0" smtClean="0">
                <a:ln>
                  <a:noFill/>
                </a:ln>
                <a:solidFill>
                  <a:srgbClr val="000000"/>
                </a:solidFill>
                <a:effectLst/>
                <a:latin typeface="游明朝" panose="02020400000000000000" pitchFamily="18" charset="-128"/>
                <a:ea typeface="游明朝" panose="02020400000000000000" pitchFamily="18" charset="-128"/>
                <a:cs typeface="ＭＳ 明朝" panose="02020609040205080304" pitchFamily="17" charset="-128"/>
              </a:rPr>
              <a:t>物がなくなったりする事がありますか？□　　　　　□</a:t>
            </a:r>
            <a:endParaRPr kumimoji="0" lang="ja-JP" altLang="ja-JP" sz="6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dirty="0" smtClean="0">
              <a:ln>
                <a:noFill/>
              </a:ln>
              <a:solidFill>
                <a:schemeClr val="tx1"/>
              </a:solidFill>
              <a:effectLst/>
              <a:latin typeface="Arial" panose="020B0604020202020204" pitchFamily="34" charset="0"/>
            </a:endParaRPr>
          </a:p>
        </p:txBody>
      </p:sp>
      <p:sp>
        <p:nvSpPr>
          <p:cNvPr id="20" name="Rectangle 17"/>
          <p:cNvSpPr>
            <a:spLocks noChangeArrowheads="1"/>
          </p:cNvSpPr>
          <p:nvPr/>
        </p:nvSpPr>
        <p:spPr bwMode="auto">
          <a:xfrm>
            <a:off x="1044256" y="6452104"/>
            <a:ext cx="5519460" cy="6155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en-US" sz="1600" b="0" i="0" u="none" strike="noStrike" cap="none" normalizeH="0" baseline="0" dirty="0" smtClean="0">
                <a:ln>
                  <a:noFill/>
                </a:ln>
                <a:solidFill>
                  <a:srgbClr val="000000"/>
                </a:solidFill>
                <a:effectLst/>
                <a:latin typeface="游明朝" panose="02020400000000000000" pitchFamily="18" charset="-128"/>
                <a:ea typeface="游明朝" panose="02020400000000000000" pitchFamily="18" charset="-128"/>
                <a:cs typeface="ＭＳ 明朝" panose="02020609040205080304" pitchFamily="17" charset="-128"/>
              </a:rPr>
              <a:t>⑦</a:t>
            </a:r>
            <a:r>
              <a:rPr kumimoji="0" lang="ja-JP" altLang="ja-JP" sz="1600" b="0" i="0" u="none" strike="noStrike" cap="none" normalizeH="0" baseline="0" dirty="0" smtClean="0">
                <a:ln>
                  <a:noFill/>
                </a:ln>
                <a:solidFill>
                  <a:srgbClr val="000000"/>
                </a:solidFill>
                <a:effectLst/>
                <a:latin typeface="游明朝" panose="02020400000000000000" pitchFamily="18" charset="-128"/>
                <a:ea typeface="游明朝" panose="02020400000000000000" pitchFamily="18" charset="-128"/>
                <a:cs typeface="ＭＳ 明朝" panose="02020609040205080304" pitchFamily="17" charset="-128"/>
              </a:rPr>
              <a:t>こわい人・きらいな人がいますか？　　□　　　　　□</a:t>
            </a:r>
            <a:endParaRPr kumimoji="0" lang="ja-JP" altLang="ja-JP" sz="6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dirty="0" smtClean="0">
              <a:ln>
                <a:noFill/>
              </a:ln>
              <a:solidFill>
                <a:schemeClr val="tx1"/>
              </a:solidFill>
              <a:effectLst/>
              <a:latin typeface="Arial" panose="020B0604020202020204" pitchFamily="34" charset="0"/>
            </a:endParaRPr>
          </a:p>
        </p:txBody>
      </p:sp>
      <p:sp>
        <p:nvSpPr>
          <p:cNvPr id="21" name="Rectangle 18"/>
          <p:cNvSpPr>
            <a:spLocks noChangeArrowheads="1"/>
          </p:cNvSpPr>
          <p:nvPr/>
        </p:nvSpPr>
        <p:spPr bwMode="auto">
          <a:xfrm>
            <a:off x="1044256" y="6852714"/>
            <a:ext cx="5698996" cy="26161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en-US" sz="1600" b="0" i="0" u="none" strike="noStrike" cap="none" normalizeH="0" baseline="0" dirty="0" smtClean="0">
                <a:ln>
                  <a:noFill/>
                </a:ln>
                <a:solidFill>
                  <a:srgbClr val="000000"/>
                </a:solidFill>
                <a:effectLst/>
                <a:latin typeface="游明朝" panose="02020400000000000000" pitchFamily="18" charset="-128"/>
                <a:ea typeface="游明朝" panose="02020400000000000000" pitchFamily="18" charset="-128"/>
                <a:cs typeface="ＭＳ 明朝" panose="02020609040205080304" pitchFamily="17" charset="-128"/>
              </a:rPr>
              <a:t>⑧</a:t>
            </a:r>
            <a:r>
              <a:rPr kumimoji="0" lang="ja-JP" altLang="ja-JP" sz="1600" b="0" i="0" u="none" strike="noStrike" cap="none" normalizeH="0" baseline="0" dirty="0" smtClean="0">
                <a:ln>
                  <a:noFill/>
                </a:ln>
                <a:solidFill>
                  <a:srgbClr val="000000"/>
                </a:solidFill>
                <a:effectLst/>
                <a:latin typeface="游明朝" panose="02020400000000000000" pitchFamily="18" charset="-128"/>
                <a:ea typeface="游明朝" panose="02020400000000000000" pitchFamily="18" charset="-128"/>
                <a:cs typeface="ＭＳ 明朝" panose="02020609040205080304" pitchFamily="17" charset="-128"/>
              </a:rPr>
              <a:t>好きな事・楽しい事がありますか？　　□　　　　　□</a:t>
            </a:r>
            <a:endParaRPr kumimoji="0" lang="ja-JP" altLang="ja-JP" sz="6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ja-JP" sz="1600" b="0" i="0" u="sng" strike="noStrike" cap="none" normalizeH="0" baseline="0" dirty="0" smtClean="0">
              <a:ln>
                <a:noFill/>
              </a:ln>
              <a:solidFill>
                <a:srgbClr val="000000"/>
              </a:solidFill>
              <a:effectLst/>
              <a:latin typeface="游明朝" panose="02020400000000000000" pitchFamily="18" charset="-128"/>
              <a:ea typeface="游明朝" panose="02020400000000000000" pitchFamily="18" charset="-128"/>
              <a:cs typeface="ＭＳ 明朝" panose="02020609040205080304" pitchFamily="17" charset="-128"/>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altLang="ja-JP" sz="1600" u="sng" dirty="0">
              <a:solidFill>
                <a:srgbClr val="000000"/>
              </a:solidFill>
              <a:latin typeface="游明朝" panose="02020400000000000000" pitchFamily="18" charset="-128"/>
              <a:ea typeface="游明朝" panose="02020400000000000000" pitchFamily="18" charset="-128"/>
              <a:cs typeface="ＭＳ 明朝" panose="02020609040205080304" pitchFamily="17" charset="-128"/>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600" b="0" i="0" u="sng" strike="noStrike" cap="none" normalizeH="0" baseline="0" dirty="0" smtClean="0">
                <a:ln>
                  <a:noFill/>
                </a:ln>
                <a:solidFill>
                  <a:srgbClr val="000000"/>
                </a:solidFill>
                <a:effectLst/>
                <a:latin typeface="游明朝" panose="02020400000000000000" pitchFamily="18" charset="-128"/>
                <a:ea typeface="游明朝" panose="02020400000000000000" pitchFamily="18" charset="-128"/>
                <a:cs typeface="ＭＳ 明朝" panose="02020609040205080304" pitchFamily="17" charset="-128"/>
              </a:rPr>
              <a:t>☆家族で出来る事　　　　　　　　　　　　　　　　　　</a:t>
            </a:r>
            <a:endParaRPr kumimoji="0" lang="ja-JP" altLang="ja-JP" sz="6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ja-JP" sz="1600" b="0" i="0" u="sng" strike="noStrike" cap="none" normalizeH="0" baseline="0" dirty="0" smtClean="0">
              <a:ln>
                <a:noFill/>
              </a:ln>
              <a:solidFill>
                <a:srgbClr val="000000"/>
              </a:solidFill>
              <a:effectLst/>
              <a:latin typeface="游明朝" panose="02020400000000000000" pitchFamily="18" charset="-128"/>
              <a:ea typeface="游明朝" panose="02020400000000000000" pitchFamily="18" charset="-128"/>
              <a:cs typeface="ＭＳ 明朝" panose="02020609040205080304" pitchFamily="17" charset="-128"/>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600" b="0" i="0" u="sng" strike="noStrike" cap="none" normalizeH="0" baseline="0" dirty="0" smtClean="0">
                <a:ln>
                  <a:noFill/>
                </a:ln>
                <a:solidFill>
                  <a:srgbClr val="000000"/>
                </a:solidFill>
                <a:effectLst/>
                <a:latin typeface="游明朝" panose="02020400000000000000" pitchFamily="18" charset="-128"/>
                <a:ea typeface="游明朝" panose="02020400000000000000" pitchFamily="18" charset="-128"/>
                <a:cs typeface="ＭＳ 明朝" panose="02020609040205080304" pitchFamily="17" charset="-128"/>
              </a:rPr>
              <a:t>☆事業者が出来る事　　　　　　　　　　　　　　　　　</a:t>
            </a:r>
            <a:endParaRPr kumimoji="0" lang="ja-JP" altLang="ja-JP" sz="6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ja-JP" sz="1600" b="0" i="0" u="sng" strike="noStrike" cap="none" normalizeH="0" baseline="0" dirty="0" smtClean="0">
              <a:ln>
                <a:noFill/>
              </a:ln>
              <a:solidFill>
                <a:srgbClr val="000000"/>
              </a:solidFill>
              <a:effectLst/>
              <a:latin typeface="游明朝" panose="02020400000000000000" pitchFamily="18" charset="-128"/>
              <a:ea typeface="游明朝" panose="02020400000000000000" pitchFamily="18" charset="-128"/>
              <a:cs typeface="ＭＳ 明朝" panose="02020609040205080304" pitchFamily="17" charset="-128"/>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600" b="0" i="0" u="sng" strike="noStrike" cap="none" normalizeH="0" baseline="0" dirty="0" smtClean="0">
                <a:ln>
                  <a:noFill/>
                </a:ln>
                <a:solidFill>
                  <a:srgbClr val="000000"/>
                </a:solidFill>
                <a:effectLst/>
                <a:latin typeface="游明朝" panose="02020400000000000000" pitchFamily="18" charset="-128"/>
                <a:ea typeface="游明朝" panose="02020400000000000000" pitchFamily="18" charset="-128"/>
                <a:cs typeface="ＭＳ 明朝" panose="02020609040205080304" pitchFamily="17" charset="-128"/>
              </a:rPr>
              <a:t>☆近所の方が出来る事　　　　　　　　　　　　　　　　</a:t>
            </a:r>
            <a:endParaRPr kumimoji="0" lang="ja-JP" altLang="ja-JP" sz="6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600" b="0" i="0" u="none" strike="noStrike" cap="none" normalizeH="0" baseline="0" dirty="0" smtClean="0">
                <a:ln>
                  <a:noFill/>
                </a:ln>
                <a:solidFill>
                  <a:srgbClr val="000000"/>
                </a:solidFill>
                <a:effectLst/>
                <a:latin typeface="游明朝" panose="02020400000000000000" pitchFamily="18" charset="-128"/>
                <a:ea typeface="游明朝" panose="02020400000000000000" pitchFamily="18" charset="-128"/>
                <a:cs typeface="ＭＳ 明朝" panose="02020609040205080304" pitchFamily="17" charset="-128"/>
              </a:rPr>
              <a:t>　　　　　　　　　　　　　　　　　　　　　</a:t>
            </a:r>
            <a:endParaRPr kumimoji="0" lang="en-US" altLang="ja-JP" sz="1600" b="0" i="0" u="none" strike="noStrike" cap="none" normalizeH="0" baseline="0" dirty="0" smtClean="0">
              <a:ln>
                <a:noFill/>
              </a:ln>
              <a:solidFill>
                <a:srgbClr val="000000"/>
              </a:solidFill>
              <a:effectLst/>
              <a:latin typeface="游明朝" panose="02020400000000000000" pitchFamily="18" charset="-128"/>
              <a:ea typeface="游明朝" panose="02020400000000000000" pitchFamily="18" charset="-128"/>
              <a:cs typeface="ＭＳ 明朝" panose="02020609040205080304" pitchFamily="17" charset="-128"/>
            </a:endParaRPr>
          </a:p>
          <a:p>
            <a:pPr marL="0" marR="0" lvl="0" indent="0" algn="l" defTabSz="914400" rtl="0" eaLnBrk="0" fontAlgn="base" latinLnBrk="0" hangingPunct="0">
              <a:lnSpc>
                <a:spcPct val="100000"/>
              </a:lnSpc>
              <a:spcBef>
                <a:spcPct val="0"/>
              </a:spcBef>
              <a:spcAft>
                <a:spcPct val="0"/>
              </a:spcAft>
              <a:buClrTx/>
              <a:buSzTx/>
              <a:buFontTx/>
              <a:buNone/>
              <a:tabLst/>
            </a:pPr>
            <a:r>
              <a:rPr lang="en-US" altLang="ja-JP" sz="1600" dirty="0">
                <a:solidFill>
                  <a:srgbClr val="000000"/>
                </a:solidFill>
                <a:latin typeface="游明朝" panose="02020400000000000000" pitchFamily="18" charset="-128"/>
                <a:ea typeface="游明朝" panose="02020400000000000000" pitchFamily="18" charset="-128"/>
                <a:cs typeface="ＭＳ 明朝" panose="02020609040205080304" pitchFamily="17" charset="-128"/>
              </a:rPr>
              <a:t> </a:t>
            </a:r>
            <a:r>
              <a:rPr lang="en-US" altLang="ja-JP" sz="1600" dirty="0" smtClean="0">
                <a:solidFill>
                  <a:srgbClr val="000000"/>
                </a:solidFill>
                <a:latin typeface="游明朝" panose="02020400000000000000" pitchFamily="18" charset="-128"/>
                <a:ea typeface="游明朝" panose="02020400000000000000" pitchFamily="18" charset="-128"/>
                <a:cs typeface="ＭＳ 明朝" panose="02020609040205080304" pitchFamily="17" charset="-128"/>
              </a:rPr>
              <a:t>                                                                               </a:t>
            </a:r>
            <a:r>
              <a:rPr kumimoji="0" lang="ja-JP" altLang="ja-JP" sz="2000" b="0" i="0" u="none" strike="noStrike" cap="none" normalizeH="0" baseline="0" dirty="0" smtClean="0">
                <a:ln>
                  <a:noFill/>
                </a:ln>
                <a:solidFill>
                  <a:srgbClr val="000000"/>
                </a:solidFill>
                <a:effectLst/>
                <a:latin typeface="游明朝" panose="02020400000000000000" pitchFamily="18" charset="-128"/>
                <a:ea typeface="游明朝" panose="02020400000000000000" pitchFamily="18" charset="-128"/>
                <a:cs typeface="ＭＳ 明朝" panose="02020609040205080304" pitchFamily="17" charset="-128"/>
              </a:rPr>
              <a:t>○○事業所</a:t>
            </a:r>
            <a:endParaRPr kumimoji="0" lang="ja-JP" altLang="ja-JP" sz="1800" b="0" i="0" u="none" strike="noStrike" cap="none" normalizeH="0" baseline="0" dirty="0" smtClean="0">
              <a:ln>
                <a:noFill/>
              </a:ln>
              <a:solidFill>
                <a:schemeClr val="tx1"/>
              </a:solidFill>
              <a:effectLst/>
              <a:latin typeface="Arial" panose="020B0604020202020204" pitchFamily="34" charset="0"/>
            </a:endParaRPr>
          </a:p>
        </p:txBody>
      </p:sp>
      <p:sp>
        <p:nvSpPr>
          <p:cNvPr id="22" name="正方形/長方形 94"/>
          <p:cNvSpPr>
            <a:spLocks noChangeArrowheads="1"/>
          </p:cNvSpPr>
          <p:nvPr/>
        </p:nvSpPr>
        <p:spPr bwMode="auto">
          <a:xfrm>
            <a:off x="6063042" y="309449"/>
            <a:ext cx="981075" cy="514350"/>
          </a:xfrm>
          <a:prstGeom prst="rect">
            <a:avLst/>
          </a:prstGeom>
          <a:noFill/>
          <a:ln w="25400">
            <a:solidFill>
              <a:srgbClr val="41719C"/>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400" b="0" i="0" u="none" strike="noStrike" cap="none" normalizeH="0" baseline="0" dirty="0" smtClean="0">
                <a:ln>
                  <a:noFill/>
                </a:ln>
                <a:solidFill>
                  <a:srgbClr val="000000"/>
                </a:solidFill>
                <a:effectLst/>
                <a:latin typeface="ＭＳ 明朝" panose="02020609040205080304" pitchFamily="17" charset="-128"/>
                <a:ea typeface="ＭＳ 明朝" panose="02020609040205080304" pitchFamily="17" charset="-128"/>
                <a:cs typeface="Times New Roman" panose="02020603050405020304" pitchFamily="18" charset="0"/>
              </a:rPr>
              <a:t>様式　</a:t>
            </a:r>
            <a:r>
              <a:rPr kumimoji="0" lang="ja-JP" altLang="en-US" sz="1400" b="0" i="0" u="none" strike="noStrike" cap="none" normalizeH="0" baseline="0" dirty="0" smtClean="0">
                <a:ln>
                  <a:noFill/>
                </a:ln>
                <a:solidFill>
                  <a:srgbClr val="000000"/>
                </a:solidFill>
                <a:effectLst/>
                <a:latin typeface="ＭＳ 明朝" panose="02020609040205080304" pitchFamily="17" charset="-128"/>
                <a:ea typeface="ＭＳ 明朝" panose="02020609040205080304" pitchFamily="17" charset="-128"/>
                <a:cs typeface="Times New Roman" panose="02020603050405020304" pitchFamily="18" charset="0"/>
              </a:rPr>
              <a:t>７</a:t>
            </a:r>
            <a:endParaRPr kumimoji="0" lang="ja-JP" altLang="ja-JP"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9402652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91"/>
          <p:cNvSpPr>
            <a:spLocks noChangeArrowheads="1"/>
          </p:cNvSpPr>
          <p:nvPr/>
        </p:nvSpPr>
        <p:spPr bwMode="auto">
          <a:xfrm>
            <a:off x="6073775" y="297058"/>
            <a:ext cx="1017588" cy="520700"/>
          </a:xfrm>
          <a:prstGeom prst="rect">
            <a:avLst/>
          </a:prstGeom>
          <a:noFill/>
          <a:ln w="25400">
            <a:solidFill>
              <a:srgbClr val="41719C"/>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400" b="0" i="0" u="none" strike="noStrike" cap="none" normalizeH="0" baseline="0" dirty="0" smtClean="0">
                <a:ln>
                  <a:noFill/>
                </a:ln>
                <a:solidFill>
                  <a:srgbClr val="000000"/>
                </a:solidFill>
                <a:effectLst/>
                <a:latin typeface="ＭＳ 明朝" panose="02020609040205080304" pitchFamily="17" charset="-128"/>
                <a:ea typeface="ＭＳ 明朝" panose="02020609040205080304" pitchFamily="17" charset="-128"/>
                <a:cs typeface="Times New Roman" panose="02020603050405020304" pitchFamily="18" charset="0"/>
              </a:rPr>
              <a:t>様式　８</a:t>
            </a:r>
            <a:endParaRPr kumimoji="0" lang="ja-JP" altLang="ja-JP" sz="1800" b="0" i="0" u="none" strike="noStrike" cap="none" normalizeH="0" baseline="0" dirty="0" smtClean="0">
              <a:ln>
                <a:noFill/>
              </a:ln>
              <a:solidFill>
                <a:schemeClr val="tx1"/>
              </a:solidFill>
              <a:effectLst/>
              <a:latin typeface="Arial" panose="020B0604020202020204" pitchFamily="34" charset="0"/>
            </a:endParaRPr>
          </a:p>
        </p:txBody>
      </p:sp>
      <p:sp>
        <p:nvSpPr>
          <p:cNvPr id="3" name="角丸四角形 92"/>
          <p:cNvSpPr>
            <a:spLocks noChangeArrowheads="1"/>
          </p:cNvSpPr>
          <p:nvPr/>
        </p:nvSpPr>
        <p:spPr bwMode="auto">
          <a:xfrm>
            <a:off x="538955" y="1009172"/>
            <a:ext cx="6481763" cy="555625"/>
          </a:xfrm>
          <a:prstGeom prst="roundRect">
            <a:avLst>
              <a:gd name="adj" fmla="val 16667"/>
            </a:avLst>
          </a:prstGeom>
          <a:solidFill>
            <a:srgbClr val="FFFFFF"/>
          </a:solidFill>
          <a:ln w="38100">
            <a:solidFill>
              <a:srgbClr val="00B050"/>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ja-JP" altLang="ja-JP" sz="1600" b="1" i="0" u="none"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高齢の夫婦が現状に気付いてもらい今後を一緒に考えていくために</a:t>
            </a:r>
            <a:endParaRPr kumimoji="0" lang="ja-JP" altLang="ja-JP" sz="1800" b="1" i="0" u="none" strike="noStrike" cap="none" normalizeH="0" baseline="0" dirty="0" smtClean="0">
              <a:ln>
                <a:noFill/>
              </a:ln>
              <a:solidFill>
                <a:schemeClr val="tx1"/>
              </a:solidFill>
              <a:effectLst/>
              <a:latin typeface="Arial" panose="020B0604020202020204" pitchFamily="34" charset="0"/>
            </a:endParaRPr>
          </a:p>
        </p:txBody>
      </p:sp>
      <p:sp>
        <p:nvSpPr>
          <p:cNvPr id="4" name="Rectangle 3"/>
          <p:cNvSpPr>
            <a:spLocks noChangeArrowheads="1"/>
          </p:cNvSpPr>
          <p:nvPr/>
        </p:nvSpPr>
        <p:spPr bwMode="auto">
          <a:xfrm>
            <a:off x="0" y="0"/>
            <a:ext cx="75596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5" name="Rectangle 5"/>
          <p:cNvSpPr>
            <a:spLocks noChangeArrowheads="1"/>
          </p:cNvSpPr>
          <p:nvPr/>
        </p:nvSpPr>
        <p:spPr bwMode="auto">
          <a:xfrm>
            <a:off x="992276" y="1070846"/>
            <a:ext cx="5926441" cy="8833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3600" b="0" i="0" u="none" strike="noStrike" cap="none" normalizeH="0" baseline="0" dirty="0" smtClean="0">
              <a:ln>
                <a:noFill/>
              </a:ln>
              <a:solidFill>
                <a:srgbClr val="000000"/>
              </a:solidFill>
              <a:effectLst/>
              <a:cs typeface="ＭＳ 明朝" panose="02020609040205080304" pitchFamily="17" charset="-128"/>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3600" b="0" i="0" u="none" strike="noStrike" cap="none" normalizeH="0" baseline="0" dirty="0" smtClean="0">
                <a:ln>
                  <a:noFill/>
                </a:ln>
                <a:solidFill>
                  <a:srgbClr val="000000"/>
                </a:solidFill>
                <a:effectLst/>
                <a:latin typeface="Arial" panose="020B0604020202020204" pitchFamily="34" charset="0"/>
                <a:cs typeface="ＭＳ 明朝" panose="02020609040205080304" pitchFamily="17" charset="-128"/>
              </a:rPr>
              <a:t>○○ご夫妻様</a:t>
            </a:r>
            <a:r>
              <a:rPr kumimoji="0" lang="ja-JP" altLang="ja-JP" sz="2600" b="0" i="0" u="none" strike="noStrike" cap="none" normalizeH="0" baseline="0" dirty="0" smtClean="0">
                <a:ln>
                  <a:noFill/>
                </a:ln>
                <a:solidFill>
                  <a:srgbClr val="000000"/>
                </a:solidFill>
                <a:effectLst/>
                <a:latin typeface="Arial" panose="020B0604020202020204" pitchFamily="34" charset="0"/>
                <a:cs typeface="ＭＳ 明朝" panose="02020609040205080304" pitchFamily="17" charset="-128"/>
              </a:rPr>
              <a:t>　　　　</a:t>
            </a:r>
            <a:r>
              <a:rPr kumimoji="0" lang="ja-JP" altLang="ja-JP" sz="1400" b="0" i="0" u="none" strike="noStrike" cap="none" normalizeH="0" baseline="0" dirty="0" smtClean="0">
                <a:ln>
                  <a:noFill/>
                </a:ln>
                <a:solidFill>
                  <a:srgbClr val="000000"/>
                </a:solidFill>
                <a:effectLst/>
                <a:latin typeface="Arial" panose="020B0604020202020204" pitchFamily="34" charset="0"/>
                <a:cs typeface="ＭＳ 明朝" panose="02020609040205080304" pitchFamily="17" charset="-128"/>
              </a:rPr>
              <a:t>令和２年○月○日</a:t>
            </a:r>
            <a:endParaRPr kumimoji="0" lang="ja-JP" altLang="ja-JP" sz="6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ja-JP" sz="2800" b="0" i="0" u="none" strike="noStrike" cap="none" normalizeH="0" baseline="0" dirty="0" smtClean="0">
              <a:ln>
                <a:noFill/>
              </a:ln>
              <a:solidFill>
                <a:srgbClr val="000000"/>
              </a:solidFill>
              <a:effectLst/>
              <a:latin typeface="游明朝" panose="02020400000000000000" pitchFamily="18" charset="-128"/>
              <a:ea typeface="游明朝" panose="02020400000000000000" pitchFamily="18" charset="-128"/>
              <a:cs typeface="ＭＳ 明朝" panose="02020609040205080304" pitchFamily="17" charset="-128"/>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2800" b="0" i="0" u="none" strike="noStrike" cap="none" normalizeH="0" baseline="0" dirty="0" smtClean="0">
                <a:ln>
                  <a:noFill/>
                </a:ln>
                <a:solidFill>
                  <a:srgbClr val="000000"/>
                </a:solidFill>
                <a:effectLst/>
                <a:latin typeface="游明朝" panose="02020400000000000000" pitchFamily="18" charset="-128"/>
                <a:ea typeface="游明朝" panose="02020400000000000000" pitchFamily="18" charset="-128"/>
                <a:cs typeface="ＭＳ 明朝" panose="02020609040205080304" pitchFamily="17" charset="-128"/>
              </a:rPr>
              <a:t>一緒に考えるシート</a:t>
            </a:r>
            <a:endParaRPr kumimoji="0" lang="ja-JP" altLang="ja-JP" sz="6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tabLst/>
            </a:pPr>
            <a:r>
              <a:rPr kumimoji="0" lang="ja-JP" altLang="en-US" sz="1800" b="0" i="0" u="none" strike="noStrike" cap="none" normalizeH="0" baseline="0" dirty="0" smtClean="0">
                <a:ln>
                  <a:noFill/>
                </a:ln>
                <a:solidFill>
                  <a:srgbClr val="000000"/>
                </a:solidFill>
                <a:effectLst/>
                <a:latin typeface="游明朝" panose="02020400000000000000" pitchFamily="18" charset="-128"/>
                <a:ea typeface="游明朝" panose="02020400000000000000" pitchFamily="18" charset="-128"/>
                <a:cs typeface="ＭＳ 明朝" panose="02020609040205080304" pitchFamily="17" charset="-128"/>
              </a:rPr>
              <a:t>①</a:t>
            </a:r>
            <a:r>
              <a:rPr kumimoji="0" lang="ja-JP" altLang="ja-JP" sz="1800" b="0" i="0" u="none" strike="noStrike" cap="none" normalizeH="0" baseline="0" dirty="0" smtClean="0">
                <a:ln>
                  <a:noFill/>
                </a:ln>
                <a:solidFill>
                  <a:srgbClr val="000000"/>
                </a:solidFill>
                <a:effectLst/>
                <a:latin typeface="游明朝" panose="02020400000000000000" pitchFamily="18" charset="-128"/>
                <a:ea typeface="游明朝" panose="02020400000000000000" pitchFamily="18" charset="-128"/>
                <a:cs typeface="ＭＳ 明朝" panose="02020609040205080304" pitchFamily="17" charset="-128"/>
              </a:rPr>
              <a:t>ごはんは食べていますか？（はい・いいえ）</a:t>
            </a:r>
            <a:endParaRPr kumimoji="0" lang="ja-JP" altLang="ja-JP" sz="6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ja-JP" sz="1800" b="0" i="0" u="none" strike="noStrike" cap="none" normalizeH="0" baseline="0" dirty="0" smtClean="0">
              <a:ln>
                <a:noFill/>
              </a:ln>
              <a:solidFill>
                <a:srgbClr val="000000"/>
              </a:solidFill>
              <a:effectLst/>
              <a:latin typeface="游明朝" panose="02020400000000000000" pitchFamily="18" charset="-128"/>
              <a:ea typeface="游明朝" panose="02020400000000000000" pitchFamily="18" charset="-128"/>
              <a:cs typeface="ＭＳ 明朝" panose="02020609040205080304" pitchFamily="17" charset="-128"/>
            </a:endParaRPr>
          </a:p>
          <a:p>
            <a:pPr marL="0" marR="0" lvl="0" indent="0" algn="l" defTabSz="914400" rtl="0" eaLnBrk="0" fontAlgn="base" latinLnBrk="0" hangingPunct="0">
              <a:lnSpc>
                <a:spcPct val="100000"/>
              </a:lnSpc>
              <a:spcBef>
                <a:spcPct val="0"/>
              </a:spcBef>
              <a:spcAft>
                <a:spcPct val="0"/>
              </a:spcAft>
              <a:buClrTx/>
              <a:buSzTx/>
              <a:tabLst/>
            </a:pPr>
            <a:r>
              <a:rPr kumimoji="0" lang="ja-JP" altLang="en-US" sz="1800" b="0" i="0" u="none" strike="noStrike" cap="none" normalizeH="0" baseline="0" dirty="0" smtClean="0">
                <a:ln>
                  <a:noFill/>
                </a:ln>
                <a:solidFill>
                  <a:srgbClr val="000000"/>
                </a:solidFill>
                <a:effectLst/>
                <a:latin typeface="游明朝" panose="02020400000000000000" pitchFamily="18" charset="-128"/>
                <a:ea typeface="游明朝" panose="02020400000000000000" pitchFamily="18" charset="-128"/>
                <a:cs typeface="ＭＳ 明朝" panose="02020609040205080304" pitchFamily="17" charset="-128"/>
              </a:rPr>
              <a:t>②</a:t>
            </a:r>
            <a:r>
              <a:rPr kumimoji="0" lang="ja-JP" altLang="ja-JP" sz="1800" b="0" i="0" u="none" strike="noStrike" cap="none" normalizeH="0" baseline="0" dirty="0" smtClean="0">
                <a:ln>
                  <a:noFill/>
                </a:ln>
                <a:solidFill>
                  <a:srgbClr val="000000"/>
                </a:solidFill>
                <a:effectLst/>
                <a:latin typeface="游明朝" panose="02020400000000000000" pitchFamily="18" charset="-128"/>
                <a:ea typeface="游明朝" panose="02020400000000000000" pitchFamily="18" charset="-128"/>
                <a:cs typeface="ＭＳ 明朝" panose="02020609040205080304" pitchFamily="17" charset="-128"/>
              </a:rPr>
              <a:t>歯みがきはしていますか？（はい・いいえ）</a:t>
            </a:r>
            <a:endParaRPr kumimoji="0" lang="ja-JP" altLang="ja-JP" sz="6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ja-JP" sz="1800" b="0" i="0" u="none" strike="noStrike" cap="none" normalizeH="0" baseline="0" dirty="0" smtClean="0">
              <a:ln>
                <a:noFill/>
              </a:ln>
              <a:solidFill>
                <a:srgbClr val="000000"/>
              </a:solidFill>
              <a:effectLst/>
              <a:latin typeface="游明朝" panose="02020400000000000000" pitchFamily="18" charset="-128"/>
              <a:ea typeface="游明朝" panose="02020400000000000000" pitchFamily="18" charset="-128"/>
              <a:cs typeface="ＭＳ 明朝" panose="02020609040205080304" pitchFamily="17" charset="-128"/>
            </a:endParaRPr>
          </a:p>
          <a:p>
            <a:pPr marL="0" marR="0" lvl="0" indent="0" algn="l" defTabSz="914400" rtl="0" eaLnBrk="0" fontAlgn="base" latinLnBrk="0" hangingPunct="0">
              <a:lnSpc>
                <a:spcPct val="100000"/>
              </a:lnSpc>
              <a:spcBef>
                <a:spcPct val="0"/>
              </a:spcBef>
              <a:spcAft>
                <a:spcPct val="0"/>
              </a:spcAft>
              <a:buClrTx/>
              <a:buSzTx/>
              <a:tabLst/>
            </a:pPr>
            <a:r>
              <a:rPr kumimoji="0" lang="ja-JP" altLang="en-US" sz="1800" b="0" i="0" u="none" strike="noStrike" cap="none" normalizeH="0" baseline="0" dirty="0" smtClean="0">
                <a:ln>
                  <a:noFill/>
                </a:ln>
                <a:solidFill>
                  <a:srgbClr val="000000"/>
                </a:solidFill>
                <a:effectLst/>
                <a:latin typeface="游明朝" panose="02020400000000000000" pitchFamily="18" charset="-128"/>
                <a:ea typeface="游明朝" panose="02020400000000000000" pitchFamily="18" charset="-128"/>
                <a:cs typeface="ＭＳ 明朝" panose="02020609040205080304" pitchFamily="17" charset="-128"/>
              </a:rPr>
              <a:t>③</a:t>
            </a:r>
            <a:r>
              <a:rPr kumimoji="0" lang="ja-JP" altLang="ja-JP" sz="1800" b="0" i="0" u="none" strike="noStrike" cap="none" normalizeH="0" baseline="0" dirty="0" smtClean="0">
                <a:ln>
                  <a:noFill/>
                </a:ln>
                <a:solidFill>
                  <a:srgbClr val="000000"/>
                </a:solidFill>
                <a:effectLst/>
                <a:latin typeface="游明朝" panose="02020400000000000000" pitchFamily="18" charset="-128"/>
                <a:ea typeface="游明朝" panose="02020400000000000000" pitchFamily="18" charset="-128"/>
                <a:cs typeface="ＭＳ 明朝" panose="02020609040205080304" pitchFamily="17" charset="-128"/>
              </a:rPr>
              <a:t>夜は眠れますか？　　　　（はい・いいえ）</a:t>
            </a:r>
            <a:endParaRPr kumimoji="0" lang="ja-JP" altLang="ja-JP" sz="6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ja-JP" sz="1800" b="0" i="0" u="none" strike="noStrike" cap="none" normalizeH="0" baseline="0" dirty="0" smtClean="0">
              <a:ln>
                <a:noFill/>
              </a:ln>
              <a:solidFill>
                <a:srgbClr val="000000"/>
              </a:solidFill>
              <a:effectLst/>
              <a:latin typeface="游明朝" panose="02020400000000000000" pitchFamily="18" charset="-128"/>
              <a:ea typeface="游明朝" panose="02020400000000000000" pitchFamily="18" charset="-128"/>
              <a:cs typeface="ＭＳ 明朝" panose="02020609040205080304" pitchFamily="17" charset="-128"/>
            </a:endParaRPr>
          </a:p>
          <a:p>
            <a:pPr marL="0" marR="0" lvl="0" indent="0" algn="l" defTabSz="914400" rtl="0" eaLnBrk="0" fontAlgn="base" latinLnBrk="0" hangingPunct="0">
              <a:lnSpc>
                <a:spcPct val="100000"/>
              </a:lnSpc>
              <a:spcBef>
                <a:spcPct val="0"/>
              </a:spcBef>
              <a:spcAft>
                <a:spcPct val="0"/>
              </a:spcAft>
              <a:buClrTx/>
              <a:buSzTx/>
              <a:tabLst/>
            </a:pPr>
            <a:r>
              <a:rPr kumimoji="0" lang="ja-JP" altLang="en-US" sz="1800" b="0" i="0" u="none" strike="noStrike" cap="none" normalizeH="0" baseline="0" dirty="0" smtClean="0">
                <a:ln>
                  <a:noFill/>
                </a:ln>
                <a:solidFill>
                  <a:srgbClr val="000000"/>
                </a:solidFill>
                <a:effectLst/>
                <a:latin typeface="游明朝" panose="02020400000000000000" pitchFamily="18" charset="-128"/>
                <a:ea typeface="游明朝" panose="02020400000000000000" pitchFamily="18" charset="-128"/>
                <a:cs typeface="ＭＳ 明朝" panose="02020609040205080304" pitchFamily="17" charset="-128"/>
              </a:rPr>
              <a:t>④</a:t>
            </a:r>
            <a:r>
              <a:rPr kumimoji="0" lang="ja-JP" altLang="ja-JP" sz="1800" b="0" i="0" u="none" strike="noStrike" cap="none" normalizeH="0" baseline="0" dirty="0" smtClean="0">
                <a:ln>
                  <a:noFill/>
                </a:ln>
                <a:solidFill>
                  <a:srgbClr val="000000"/>
                </a:solidFill>
                <a:effectLst/>
                <a:latin typeface="游明朝" panose="02020400000000000000" pitchFamily="18" charset="-128"/>
                <a:ea typeface="游明朝" panose="02020400000000000000" pitchFamily="18" charset="-128"/>
                <a:cs typeface="ＭＳ 明朝" panose="02020609040205080304" pitchFamily="17" charset="-128"/>
              </a:rPr>
              <a:t>フロはいつ入りましたか？（はい・いいえ）</a:t>
            </a:r>
            <a:endParaRPr kumimoji="0" lang="ja-JP" altLang="ja-JP" sz="6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ja-JP" sz="1800" b="0" i="0" u="none" strike="noStrike" cap="none" normalizeH="0" baseline="0" dirty="0" smtClean="0">
              <a:ln>
                <a:noFill/>
              </a:ln>
              <a:solidFill>
                <a:srgbClr val="000000"/>
              </a:solidFill>
              <a:effectLst/>
              <a:latin typeface="游明朝" panose="02020400000000000000" pitchFamily="18" charset="-128"/>
              <a:ea typeface="游明朝" panose="02020400000000000000" pitchFamily="18" charset="-128"/>
              <a:cs typeface="ＭＳ 明朝" panose="02020609040205080304" pitchFamily="17" charset="-128"/>
            </a:endParaRPr>
          </a:p>
          <a:p>
            <a:pPr marL="0" marR="0" lvl="0" indent="0" algn="l" defTabSz="914400" rtl="0" eaLnBrk="0" fontAlgn="base" latinLnBrk="0" hangingPunct="0">
              <a:lnSpc>
                <a:spcPct val="100000"/>
              </a:lnSpc>
              <a:spcBef>
                <a:spcPct val="0"/>
              </a:spcBef>
              <a:spcAft>
                <a:spcPct val="0"/>
              </a:spcAft>
              <a:buClrTx/>
              <a:buSzTx/>
              <a:tabLst/>
            </a:pPr>
            <a:r>
              <a:rPr kumimoji="0" lang="ja-JP" altLang="en-US" sz="1800" b="0" i="0" u="none" strike="noStrike" cap="none" normalizeH="0" baseline="0" dirty="0" smtClean="0">
                <a:ln>
                  <a:noFill/>
                </a:ln>
                <a:solidFill>
                  <a:srgbClr val="000000"/>
                </a:solidFill>
                <a:effectLst/>
                <a:latin typeface="游明朝" panose="02020400000000000000" pitchFamily="18" charset="-128"/>
                <a:ea typeface="游明朝" panose="02020400000000000000" pitchFamily="18" charset="-128"/>
                <a:cs typeface="ＭＳ 明朝" panose="02020609040205080304" pitchFamily="17" charset="-128"/>
              </a:rPr>
              <a:t>⑤</a:t>
            </a:r>
            <a:r>
              <a:rPr kumimoji="0" lang="ja-JP" altLang="ja-JP" sz="1800" b="0" i="0" u="none" strike="noStrike" cap="none" normalizeH="0" baseline="0" dirty="0" smtClean="0">
                <a:ln>
                  <a:noFill/>
                </a:ln>
                <a:solidFill>
                  <a:srgbClr val="000000"/>
                </a:solidFill>
                <a:effectLst/>
                <a:latin typeface="游明朝" panose="02020400000000000000" pitchFamily="18" charset="-128"/>
                <a:ea typeface="游明朝" panose="02020400000000000000" pitchFamily="18" charset="-128"/>
                <a:cs typeface="ＭＳ 明朝" panose="02020609040205080304" pitchFamily="17" charset="-128"/>
              </a:rPr>
              <a:t>お薬はのめてますか？　　（はい・いいえ）</a:t>
            </a:r>
            <a:endParaRPr kumimoji="0" lang="ja-JP" altLang="ja-JP" sz="6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ja-JP" sz="1800" b="0" i="0" u="none" strike="noStrike" cap="none" normalizeH="0" baseline="0" dirty="0" smtClean="0">
              <a:ln>
                <a:noFill/>
              </a:ln>
              <a:solidFill>
                <a:srgbClr val="000000"/>
              </a:solidFill>
              <a:effectLst/>
              <a:latin typeface="游明朝" panose="02020400000000000000" pitchFamily="18" charset="-128"/>
              <a:ea typeface="游明朝" panose="02020400000000000000" pitchFamily="18" charset="-128"/>
              <a:cs typeface="ＭＳ 明朝" panose="02020609040205080304" pitchFamily="17" charset="-128"/>
            </a:endParaRPr>
          </a:p>
          <a:p>
            <a:pPr marL="0" marR="0" lvl="0" indent="0" algn="l" defTabSz="914400" rtl="0" eaLnBrk="0" fontAlgn="base" latinLnBrk="0" hangingPunct="0">
              <a:lnSpc>
                <a:spcPct val="100000"/>
              </a:lnSpc>
              <a:spcBef>
                <a:spcPct val="0"/>
              </a:spcBef>
              <a:spcAft>
                <a:spcPct val="0"/>
              </a:spcAft>
              <a:buClrTx/>
              <a:buSzTx/>
              <a:tabLst/>
            </a:pPr>
            <a:r>
              <a:rPr kumimoji="0" lang="ja-JP" altLang="en-US" sz="1800" b="0" i="0" u="none" strike="noStrike" cap="none" normalizeH="0" baseline="0" dirty="0" smtClean="0">
                <a:ln>
                  <a:noFill/>
                </a:ln>
                <a:solidFill>
                  <a:srgbClr val="000000"/>
                </a:solidFill>
                <a:effectLst/>
                <a:latin typeface="游明朝" panose="02020400000000000000" pitchFamily="18" charset="-128"/>
                <a:ea typeface="游明朝" panose="02020400000000000000" pitchFamily="18" charset="-128"/>
                <a:cs typeface="ＭＳ 明朝" panose="02020609040205080304" pitchFamily="17" charset="-128"/>
              </a:rPr>
              <a:t>⑥</a:t>
            </a:r>
            <a:r>
              <a:rPr kumimoji="0" lang="ja-JP" altLang="ja-JP" sz="1800" b="0" i="0" u="none" strike="noStrike" cap="none" normalizeH="0" baseline="0" dirty="0" smtClean="0">
                <a:ln>
                  <a:noFill/>
                </a:ln>
                <a:solidFill>
                  <a:srgbClr val="000000"/>
                </a:solidFill>
                <a:effectLst/>
                <a:latin typeface="游明朝" panose="02020400000000000000" pitchFamily="18" charset="-128"/>
                <a:ea typeface="游明朝" panose="02020400000000000000" pitchFamily="18" charset="-128"/>
                <a:cs typeface="ＭＳ 明朝" panose="02020609040205080304" pitchFamily="17" charset="-128"/>
              </a:rPr>
              <a:t>洗たくできてますか？　　（はい・いいえ）</a:t>
            </a:r>
            <a:endParaRPr kumimoji="0" lang="ja-JP" altLang="ja-JP" sz="6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ja-JP" sz="1800" b="0" i="0" u="none" strike="noStrike" cap="none" normalizeH="0" baseline="0" dirty="0" smtClean="0">
              <a:ln>
                <a:noFill/>
              </a:ln>
              <a:solidFill>
                <a:srgbClr val="000000"/>
              </a:solidFill>
              <a:effectLst/>
              <a:latin typeface="游明朝" panose="02020400000000000000" pitchFamily="18" charset="-128"/>
              <a:ea typeface="游明朝" panose="02020400000000000000" pitchFamily="18" charset="-128"/>
              <a:cs typeface="ＭＳ 明朝" panose="02020609040205080304" pitchFamily="17" charset="-128"/>
            </a:endParaRPr>
          </a:p>
          <a:p>
            <a:pPr marL="0" marR="0" lvl="0" indent="0" algn="l" defTabSz="914400" rtl="0" eaLnBrk="0" fontAlgn="base" latinLnBrk="0" hangingPunct="0">
              <a:lnSpc>
                <a:spcPct val="100000"/>
              </a:lnSpc>
              <a:spcBef>
                <a:spcPct val="0"/>
              </a:spcBef>
              <a:spcAft>
                <a:spcPct val="0"/>
              </a:spcAft>
              <a:buClrTx/>
              <a:buSzTx/>
              <a:tabLst/>
            </a:pPr>
            <a:r>
              <a:rPr kumimoji="0" lang="ja-JP" altLang="en-US" sz="1800" b="0" i="0" u="none" strike="noStrike" cap="none" normalizeH="0" baseline="0" dirty="0" smtClean="0">
                <a:ln>
                  <a:noFill/>
                </a:ln>
                <a:solidFill>
                  <a:srgbClr val="000000"/>
                </a:solidFill>
                <a:effectLst/>
                <a:latin typeface="游明朝" panose="02020400000000000000" pitchFamily="18" charset="-128"/>
                <a:ea typeface="游明朝" panose="02020400000000000000" pitchFamily="18" charset="-128"/>
                <a:cs typeface="ＭＳ 明朝" panose="02020609040205080304" pitchFamily="17" charset="-128"/>
              </a:rPr>
              <a:t>⑦</a:t>
            </a:r>
            <a:r>
              <a:rPr kumimoji="0" lang="en-US" altLang="ja-JP" sz="1800" b="0" i="0" u="none" strike="noStrike" cap="none" normalizeH="0" baseline="0" dirty="0" smtClean="0">
                <a:ln>
                  <a:noFill/>
                </a:ln>
                <a:solidFill>
                  <a:srgbClr val="000000"/>
                </a:solidFill>
                <a:effectLst/>
                <a:latin typeface="游明朝" panose="02020400000000000000" pitchFamily="18" charset="-128"/>
                <a:ea typeface="游明朝" panose="02020400000000000000" pitchFamily="18" charset="-128"/>
                <a:cs typeface="ＭＳ 明朝" panose="02020609040205080304" pitchFamily="17" charset="-128"/>
              </a:rPr>
              <a:t>2</a:t>
            </a:r>
            <a:r>
              <a:rPr kumimoji="0" lang="ja-JP" altLang="en-US" sz="1800" b="0" i="0" u="none" strike="noStrike" cap="none" normalizeH="0" baseline="0" dirty="0" smtClean="0">
                <a:ln>
                  <a:noFill/>
                </a:ln>
                <a:solidFill>
                  <a:srgbClr val="000000"/>
                </a:solidFill>
                <a:effectLst/>
                <a:latin typeface="游明朝" panose="02020400000000000000" pitchFamily="18" charset="-128"/>
                <a:ea typeface="游明朝" panose="02020400000000000000" pitchFamily="18" charset="-128"/>
                <a:cs typeface="ＭＳ 明朝" panose="02020609040205080304" pitchFamily="17" charset="-128"/>
              </a:rPr>
              <a:t>人でお医者さんに行けますか？（はい・いいえ）</a:t>
            </a:r>
            <a:endParaRPr kumimoji="0" lang="ja-JP" altLang="en-US" sz="6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ja-JP" sz="1800" b="0" i="0" u="none" strike="noStrike" cap="none" normalizeH="0" baseline="0" dirty="0" smtClean="0">
              <a:ln>
                <a:noFill/>
              </a:ln>
              <a:solidFill>
                <a:srgbClr val="000000"/>
              </a:solidFill>
              <a:effectLst/>
              <a:latin typeface="游明朝" panose="02020400000000000000" pitchFamily="18" charset="-128"/>
              <a:ea typeface="游明朝" panose="02020400000000000000" pitchFamily="18" charset="-128"/>
              <a:cs typeface="ＭＳ 明朝" panose="02020609040205080304" pitchFamily="17" charset="-128"/>
            </a:endParaRPr>
          </a:p>
          <a:p>
            <a:pPr marL="0" marR="0" lvl="0" indent="0" algn="l" defTabSz="914400" rtl="0" eaLnBrk="0" fontAlgn="base" latinLnBrk="0" hangingPunct="0">
              <a:lnSpc>
                <a:spcPct val="100000"/>
              </a:lnSpc>
              <a:spcBef>
                <a:spcPct val="0"/>
              </a:spcBef>
              <a:spcAft>
                <a:spcPct val="0"/>
              </a:spcAft>
              <a:buClrTx/>
              <a:buSzTx/>
              <a:tabLst/>
            </a:pPr>
            <a:r>
              <a:rPr kumimoji="0" lang="ja-JP" altLang="en-US" sz="1800" b="0" i="0" u="none" strike="noStrike" cap="none" normalizeH="0" baseline="0" dirty="0" smtClean="0">
                <a:ln>
                  <a:noFill/>
                </a:ln>
                <a:solidFill>
                  <a:srgbClr val="000000"/>
                </a:solidFill>
                <a:effectLst/>
                <a:latin typeface="游明朝" panose="02020400000000000000" pitchFamily="18" charset="-128"/>
                <a:ea typeface="游明朝" panose="02020400000000000000" pitchFamily="18" charset="-128"/>
                <a:cs typeface="ＭＳ 明朝" panose="02020609040205080304" pitchFamily="17" charset="-128"/>
              </a:rPr>
              <a:t>⑧心配になる時はありますか（はい・いいえ）</a:t>
            </a:r>
            <a:endParaRPr kumimoji="0" lang="ja-JP" altLang="en-US" sz="6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ja-JP" sz="1800" b="0" i="0" u="none" strike="noStrike" cap="none" normalizeH="0" baseline="0" dirty="0" smtClean="0">
              <a:ln>
                <a:noFill/>
              </a:ln>
              <a:solidFill>
                <a:srgbClr val="000000"/>
              </a:solidFill>
              <a:effectLst/>
              <a:latin typeface="游明朝" panose="02020400000000000000" pitchFamily="18" charset="-128"/>
              <a:ea typeface="游明朝" panose="02020400000000000000" pitchFamily="18" charset="-128"/>
              <a:cs typeface="ＭＳ 明朝" panose="02020609040205080304" pitchFamily="17" charset="-128"/>
            </a:endParaRPr>
          </a:p>
          <a:p>
            <a:pPr marL="0" marR="0" lvl="0" indent="0" algn="l" defTabSz="914400" rtl="0" eaLnBrk="0" fontAlgn="base" latinLnBrk="0" hangingPunct="0">
              <a:lnSpc>
                <a:spcPct val="100000"/>
              </a:lnSpc>
              <a:spcBef>
                <a:spcPct val="0"/>
              </a:spcBef>
              <a:spcAft>
                <a:spcPct val="0"/>
              </a:spcAft>
              <a:buClrTx/>
              <a:buSzTx/>
              <a:tabLst/>
            </a:pPr>
            <a:r>
              <a:rPr kumimoji="0" lang="ja-JP" altLang="en-US" sz="1800" b="0" i="0" u="none" strike="noStrike" cap="none" normalizeH="0" baseline="0" dirty="0" smtClean="0">
                <a:ln>
                  <a:noFill/>
                </a:ln>
                <a:solidFill>
                  <a:srgbClr val="000000"/>
                </a:solidFill>
                <a:effectLst/>
                <a:latin typeface="游明朝" panose="02020400000000000000" pitchFamily="18" charset="-128"/>
                <a:ea typeface="游明朝" panose="02020400000000000000" pitchFamily="18" charset="-128"/>
                <a:cs typeface="ＭＳ 明朝" panose="02020609040205080304" pitchFamily="17" charset="-128"/>
              </a:rPr>
              <a:t>⑨痛い所はどこですか（　　　　　　　　　　　　）</a:t>
            </a:r>
            <a:endParaRPr kumimoji="0" lang="ja-JP" altLang="en-US" sz="6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ja-JP" sz="1800" b="0" i="0" u="none" strike="noStrike" cap="none" normalizeH="0" baseline="0" dirty="0" smtClean="0">
              <a:ln>
                <a:noFill/>
              </a:ln>
              <a:solidFill>
                <a:srgbClr val="000000"/>
              </a:solidFill>
              <a:effectLst/>
              <a:latin typeface="游明朝" panose="02020400000000000000" pitchFamily="18" charset="-128"/>
              <a:ea typeface="游明朝" panose="02020400000000000000" pitchFamily="18" charset="-128"/>
              <a:cs typeface="ＭＳ 明朝" panose="02020609040205080304" pitchFamily="17" charset="-128"/>
            </a:endParaRPr>
          </a:p>
          <a:p>
            <a:pPr marL="0" marR="0" lvl="0" indent="0" algn="l" defTabSz="914400" rtl="0" eaLnBrk="0" fontAlgn="base" latinLnBrk="0" hangingPunct="0">
              <a:lnSpc>
                <a:spcPct val="100000"/>
              </a:lnSpc>
              <a:spcBef>
                <a:spcPct val="0"/>
              </a:spcBef>
              <a:spcAft>
                <a:spcPct val="0"/>
              </a:spcAft>
              <a:buClrTx/>
              <a:buSzTx/>
              <a:tabLst/>
            </a:pPr>
            <a:r>
              <a:rPr kumimoji="0" lang="ja-JP" altLang="en-US" sz="1800" b="0" i="0" u="none" strike="noStrike" cap="none" normalizeH="0" baseline="0" dirty="0" smtClean="0">
                <a:ln>
                  <a:noFill/>
                </a:ln>
                <a:solidFill>
                  <a:srgbClr val="000000"/>
                </a:solidFill>
                <a:effectLst/>
                <a:latin typeface="游明朝" panose="02020400000000000000" pitchFamily="18" charset="-128"/>
                <a:ea typeface="游明朝" panose="02020400000000000000" pitchFamily="18" charset="-128"/>
                <a:cs typeface="ＭＳ 明朝" panose="02020609040205080304" pitchFamily="17" charset="-128"/>
              </a:rPr>
              <a:t>⑩痛みを取り除く方法を</a:t>
            </a:r>
            <a:endParaRPr kumimoji="0" lang="ja-JP" altLang="en-US" sz="6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en-US" sz="1800" b="0" i="0" u="none" strike="noStrike" cap="none" normalizeH="0" baseline="0" dirty="0" smtClean="0">
                <a:ln>
                  <a:noFill/>
                </a:ln>
                <a:solidFill>
                  <a:srgbClr val="000000"/>
                </a:solidFill>
                <a:effectLst/>
                <a:latin typeface="游明朝" panose="02020400000000000000" pitchFamily="18" charset="-128"/>
                <a:ea typeface="游明朝" panose="02020400000000000000" pitchFamily="18" charset="-128"/>
                <a:cs typeface="ＭＳ 明朝" panose="02020609040205080304" pitchFamily="17" charset="-128"/>
              </a:rPr>
              <a:t>　　一緒に考えませんか（　　　　　　　　　　）</a:t>
            </a:r>
            <a:endParaRPr kumimoji="0" lang="ja-JP" altLang="en-US" sz="6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en-US" sz="1600" b="0" i="0" u="none" strike="noStrike" cap="none" normalizeH="0" baseline="0" dirty="0" smtClean="0">
                <a:ln>
                  <a:noFill/>
                </a:ln>
                <a:solidFill>
                  <a:srgbClr val="000000"/>
                </a:solidFill>
                <a:effectLst/>
                <a:latin typeface="游明朝" panose="02020400000000000000" pitchFamily="18" charset="-128"/>
                <a:ea typeface="游明朝" panose="02020400000000000000" pitchFamily="18" charset="-128"/>
                <a:cs typeface="ＭＳ 明朝" panose="02020609040205080304" pitchFamily="17" charset="-128"/>
              </a:rPr>
              <a:t>　　　　　　　　　　　　　</a:t>
            </a:r>
            <a:endParaRPr kumimoji="0" lang="en-US" altLang="ja-JP" sz="1600" b="0" i="0" u="none" strike="noStrike" cap="none" normalizeH="0" baseline="0" dirty="0" smtClean="0">
              <a:ln>
                <a:noFill/>
              </a:ln>
              <a:solidFill>
                <a:srgbClr val="000000"/>
              </a:solidFill>
              <a:effectLst/>
              <a:latin typeface="游明朝" panose="02020400000000000000" pitchFamily="18" charset="-128"/>
              <a:ea typeface="游明朝" panose="02020400000000000000" pitchFamily="18" charset="-128"/>
              <a:cs typeface="ＭＳ 明朝" panose="02020609040205080304" pitchFamily="17" charset="-128"/>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altLang="ja-JP" sz="1600" dirty="0">
              <a:solidFill>
                <a:srgbClr val="000000"/>
              </a:solidFill>
              <a:latin typeface="游明朝" panose="02020400000000000000" pitchFamily="18" charset="-128"/>
              <a:ea typeface="游明朝" panose="02020400000000000000" pitchFamily="18" charset="-128"/>
              <a:cs typeface="ＭＳ 明朝" panose="02020609040205080304" pitchFamily="17" charset="-128"/>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en-US" sz="1600" b="0" i="0" u="none" strike="noStrike" cap="none" normalizeH="0" baseline="0" dirty="0" smtClean="0">
                <a:ln>
                  <a:noFill/>
                </a:ln>
                <a:solidFill>
                  <a:srgbClr val="000000"/>
                </a:solidFill>
                <a:effectLst/>
                <a:latin typeface="游明朝" panose="02020400000000000000" pitchFamily="18" charset="-128"/>
                <a:ea typeface="游明朝" panose="02020400000000000000" pitchFamily="18" charset="-128"/>
                <a:cs typeface="ＭＳ 明朝" panose="02020609040205080304" pitchFamily="17" charset="-128"/>
              </a:rPr>
              <a:t>　　　　　　　　　　　　　いつでも共に・・・</a:t>
            </a:r>
            <a:endParaRPr kumimoji="0" lang="ja-JP" altLang="en-US" sz="6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en-US" sz="1600" b="0" i="0" u="none" strike="noStrike" cap="none" normalizeH="0" baseline="0" dirty="0" smtClean="0">
                <a:ln>
                  <a:noFill/>
                </a:ln>
                <a:solidFill>
                  <a:srgbClr val="000000"/>
                </a:solidFill>
                <a:effectLst/>
                <a:latin typeface="游明朝" panose="02020400000000000000" pitchFamily="18" charset="-128"/>
                <a:ea typeface="游明朝" panose="02020400000000000000" pitchFamily="18" charset="-128"/>
                <a:cs typeface="ＭＳ 明朝" panose="02020609040205080304" pitchFamily="17" charset="-128"/>
              </a:rPr>
              <a:t>　　　　　　　　　　</a:t>
            </a:r>
            <a:endParaRPr kumimoji="0" lang="en-US" altLang="ja-JP" sz="1600" b="0" i="0" u="none" strike="noStrike" cap="none" normalizeH="0" baseline="0" dirty="0" smtClean="0">
              <a:ln>
                <a:noFill/>
              </a:ln>
              <a:solidFill>
                <a:srgbClr val="000000"/>
              </a:solidFill>
              <a:effectLst/>
              <a:latin typeface="游明朝" panose="02020400000000000000" pitchFamily="18" charset="-128"/>
              <a:ea typeface="游明朝" panose="02020400000000000000" pitchFamily="18" charset="-128"/>
              <a:cs typeface="ＭＳ 明朝" panose="02020609040205080304" pitchFamily="17" charset="-128"/>
            </a:endParaRPr>
          </a:p>
          <a:p>
            <a:pPr marL="0" marR="0" lvl="0" indent="0" algn="l" defTabSz="914400" rtl="0" eaLnBrk="0" fontAlgn="base" latinLnBrk="0" hangingPunct="0">
              <a:lnSpc>
                <a:spcPct val="100000"/>
              </a:lnSpc>
              <a:spcBef>
                <a:spcPct val="0"/>
              </a:spcBef>
              <a:spcAft>
                <a:spcPct val="0"/>
              </a:spcAft>
              <a:buClrTx/>
              <a:buSzTx/>
              <a:buFontTx/>
              <a:buNone/>
              <a:tabLst/>
            </a:pPr>
            <a:r>
              <a:rPr lang="ja-JP" altLang="en-US" sz="1600" dirty="0">
                <a:solidFill>
                  <a:srgbClr val="000000"/>
                </a:solidFill>
                <a:latin typeface="游明朝" panose="02020400000000000000" pitchFamily="18" charset="-128"/>
                <a:ea typeface="游明朝" panose="02020400000000000000" pitchFamily="18" charset="-128"/>
                <a:cs typeface="ＭＳ 明朝" panose="02020609040205080304" pitchFamily="17" charset="-128"/>
              </a:rPr>
              <a:t>　</a:t>
            </a:r>
            <a:r>
              <a:rPr lang="ja-JP" altLang="en-US" sz="1600" dirty="0" smtClean="0">
                <a:solidFill>
                  <a:srgbClr val="000000"/>
                </a:solidFill>
                <a:latin typeface="游明朝" panose="02020400000000000000" pitchFamily="18" charset="-128"/>
                <a:ea typeface="游明朝" panose="02020400000000000000" pitchFamily="18" charset="-128"/>
                <a:cs typeface="ＭＳ 明朝" panose="02020609040205080304" pitchFamily="17" charset="-128"/>
              </a:rPr>
              <a:t>　　　　　　　　　</a:t>
            </a:r>
            <a:r>
              <a:rPr kumimoji="0" lang="ja-JP" altLang="en-US" sz="1600" b="0" i="0" u="none" strike="noStrike" cap="none" normalizeH="0" baseline="0" dirty="0" smtClean="0">
                <a:ln>
                  <a:noFill/>
                </a:ln>
                <a:solidFill>
                  <a:srgbClr val="000000"/>
                </a:solidFill>
                <a:effectLst/>
                <a:latin typeface="游明朝" panose="02020400000000000000" pitchFamily="18" charset="-128"/>
                <a:ea typeface="游明朝" panose="02020400000000000000" pitchFamily="18" charset="-128"/>
                <a:cs typeface="ＭＳ 明朝" panose="02020609040205080304" pitchFamily="17" charset="-128"/>
              </a:rPr>
              <a:t>連絡先：居宅介護支援事業所　成田花子</a:t>
            </a:r>
            <a:endParaRPr kumimoji="0" lang="ja-JP" altLang="en-US"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402065859"/>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392</TotalTime>
  <Words>2364</Words>
  <Application>Microsoft Office PowerPoint</Application>
  <PresentationFormat>ユーザー設定</PresentationFormat>
  <Paragraphs>259</Paragraphs>
  <Slides>10</Slides>
  <Notes>0</Notes>
  <HiddenSlides>0</HiddenSlides>
  <MMClips>0</MMClips>
  <ScaleCrop>false</ScaleCrop>
  <HeadingPairs>
    <vt:vector size="6" baseType="variant">
      <vt:variant>
        <vt:lpstr>使用されているフォント</vt:lpstr>
      </vt:variant>
      <vt:variant>
        <vt:i4>11</vt:i4>
      </vt:variant>
      <vt:variant>
        <vt:lpstr>テーマ</vt:lpstr>
      </vt:variant>
      <vt:variant>
        <vt:i4>1</vt:i4>
      </vt:variant>
      <vt:variant>
        <vt:lpstr>スライド タイトル</vt:lpstr>
      </vt:variant>
      <vt:variant>
        <vt:i4>10</vt:i4>
      </vt:variant>
    </vt:vector>
  </HeadingPairs>
  <TitlesOfParts>
    <vt:vector size="22" baseType="lpstr">
      <vt:lpstr>HGPｺﾞｼｯｸM</vt:lpstr>
      <vt:lpstr>ＭＳ ゴシック</vt:lpstr>
      <vt:lpstr>ＭＳ 明朝</vt:lpstr>
      <vt:lpstr>游ゴシック</vt:lpstr>
      <vt:lpstr>游ゴシック Light</vt:lpstr>
      <vt:lpstr>游明朝</vt:lpstr>
      <vt:lpstr>Arial</vt:lpstr>
      <vt:lpstr>Calibri</vt:lpstr>
      <vt:lpstr>Calibri Light</vt:lpstr>
      <vt:lpstr>Segoe UI Symbol</vt:lpstr>
      <vt:lpstr>Times New Roman</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Administrator</dc:creator>
  <cp:lastModifiedBy>Administrator</cp:lastModifiedBy>
  <cp:revision>38</cp:revision>
  <dcterms:created xsi:type="dcterms:W3CDTF">2020-11-13T06:08:07Z</dcterms:created>
  <dcterms:modified xsi:type="dcterms:W3CDTF">2020-12-18T02:40:06Z</dcterms:modified>
</cp:coreProperties>
</file>