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6D31EA-C2C1-4DD3-A133-D7CA4BE0E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C25FF40-FF05-4A82-8A8D-F57BF508BF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D11304-DE82-4A60-A0B2-754A60F0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8EE6-9400-446D-A5D1-838A2CAABAFF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FFA495-7E21-4153-8460-A4F2B1275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779FB8-553C-46DE-B426-C6C1C0079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9AE0-EA5D-4A8D-A66A-86B35F4F9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09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D07E1C-1B78-445C-8846-6414D8FC3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06426A-BB8F-4EF8-9A67-4BE57B93B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FF750-7395-44D3-A007-4B5C69E2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8EE6-9400-446D-A5D1-838A2CAABAFF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F96986-5CE3-4C7F-85CE-2D28E3D7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1BDEB5-F9C8-40A9-BEB6-8159E2001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9AE0-EA5D-4A8D-A66A-86B35F4F9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78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7757924-4B22-431E-8E5C-39A1CBBA7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F4DF0D-7A8C-4EB9-8485-EA5D0E65C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4ED308-CFCF-4750-B768-95A2B9423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8EE6-9400-446D-A5D1-838A2CAABAFF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92CFAC-F3C5-49D3-8EEF-E11E7E2CE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D7DB1C-D3F3-4DA4-926A-87C91929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9AE0-EA5D-4A8D-A66A-86B35F4F9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69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6EE4FB-F4D3-47D4-82EC-79D591C1F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E94FD0-100A-4913-BD43-CB925E035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60C08F-67E2-4E96-952E-D3B26739A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8EE6-9400-446D-A5D1-838A2CAABAFF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979BE-16E5-4942-9414-D60C46D7E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98F5C1-EDED-4B78-A79B-C9E0C1EE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9AE0-EA5D-4A8D-A66A-86B35F4F9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75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B333C2-DAF0-4FA5-BEF6-B6A3EAA12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F8377D-FFEC-41A8-A9A5-1854AB61D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438CC6-97F9-4AED-A160-825D6B98B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8EE6-9400-446D-A5D1-838A2CAABAFF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131B40-C3DC-4126-A0D8-5D5594B93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E14E64-7338-437B-9F4E-CA8E1CAD3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9AE0-EA5D-4A8D-A66A-86B35F4F9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16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A91FAC-620B-40D5-A57A-A656B24BF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0FA032-BD88-441E-9786-1408CDB79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5A47E6A-30F1-4AB2-B5E4-026080893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060E36-3625-43D9-9747-4F0218C12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8EE6-9400-446D-A5D1-838A2CAABAFF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3C4F66-00EF-420C-87F0-69071C3FC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FC8019-A816-420A-AA16-E00BA6C5C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9AE0-EA5D-4A8D-A66A-86B35F4F9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88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267F68-E544-42CD-88A2-C123DA82F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222D96-3CEF-44F9-A7B1-DDC92B138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FFBA293-105C-4DC2-8C80-4F99A7C3D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BEE8430-7D5E-4A07-9142-BA4AE0DBA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A845F51-0870-444E-8729-7059B8705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9BE44CA-0277-492E-888A-EE9FA8321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8EE6-9400-446D-A5D1-838A2CAABAFF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4E631EE-3BED-4EEB-8C69-C60C8F71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08F4E1D-2C8D-41D4-95A6-83AC6BA73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9AE0-EA5D-4A8D-A66A-86B35F4F9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9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5BC256-41E8-4FC5-9E3E-7A6DDA3D1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957DE5-2149-4687-B122-05FEC9D6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8EE6-9400-446D-A5D1-838A2CAABAFF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21853B-DDE5-402A-A8F9-120B2E64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41A033F-650C-48B3-A1AF-18A636A14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9AE0-EA5D-4A8D-A66A-86B35F4F9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55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6B45B8-2F90-444E-809A-01BB5825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8EE6-9400-446D-A5D1-838A2CAABAFF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641BD3F-ECAA-42D7-A96C-F8D7441BD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A42A6F4-3E92-46D0-B5E8-28B73C188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9AE0-EA5D-4A8D-A66A-86B35F4F9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61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02891F-C84D-4FC1-BE43-E881B68A1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F976A3-1AEF-4F91-90B3-B0012728F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366F5F1-EC41-4E34-B454-93B17AA58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740BEC-A468-40E9-A47F-41B004043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8EE6-9400-446D-A5D1-838A2CAABAFF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61BF1F-17AC-4F24-9393-2C327113F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443A56-6545-4F5A-9C2A-64F7CA4DF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9AE0-EA5D-4A8D-A66A-86B35F4F9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57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3DDE73-58CB-48D4-921C-335213874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07093F2-BD84-416B-B1D0-CF254C2FFB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625FC83-981E-4DAD-913B-53313D01F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EC3626-EB55-4859-AD18-3707D6915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8EE6-9400-446D-A5D1-838A2CAABAFF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FB3489-E870-4814-9AA6-FC603BD30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46FB43-4ED9-4DC8-B1E4-E37F5149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9AE0-EA5D-4A8D-A66A-86B35F4F9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29126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84C502-565F-4EF4-B00A-8070BA53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ABD22E-CFBD-45C5-9070-11AC95588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54459E-F76C-4D36-AEB0-1B689999F5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78EE6-9400-446D-A5D1-838A2CAABAFF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46D7BB-DBC6-47E3-8F20-86DE9B2DF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2C923F-1861-42CA-9B90-48835ADB2D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C9AE0-EA5D-4A8D-A66A-86B35F4F9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85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76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8336" y="740992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千葉県成田市長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66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8573845" y="1817602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66645" y="4310768"/>
            <a:ext cx="82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66645" y="1484789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1466645" y="5285522"/>
          <a:ext cx="568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本人との関係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466645" y="4977746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（法定代理人記載）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131845" y="740992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377340" y="155867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別紙様式第２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411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9963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76</Words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